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541" r:id="rId3"/>
    <p:sldId id="504" r:id="rId4"/>
    <p:sldId id="517" r:id="rId5"/>
    <p:sldId id="505" r:id="rId6"/>
    <p:sldId id="542" r:id="rId7"/>
    <p:sldId id="508" r:id="rId8"/>
    <p:sldId id="512" r:id="rId9"/>
    <p:sldId id="543" r:id="rId10"/>
    <p:sldId id="544" r:id="rId11"/>
    <p:sldId id="545" r:id="rId12"/>
    <p:sldId id="435" r:id="rId13"/>
    <p:sldId id="514" r:id="rId14"/>
    <p:sldId id="515" r:id="rId15"/>
    <p:sldId id="447" r:id="rId16"/>
    <p:sldId id="470" r:id="rId17"/>
    <p:sldId id="448" r:id="rId18"/>
    <p:sldId id="450" r:id="rId19"/>
    <p:sldId id="473" r:id="rId20"/>
    <p:sldId id="471" r:id="rId21"/>
    <p:sldId id="472" r:id="rId22"/>
    <p:sldId id="525" r:id="rId23"/>
    <p:sldId id="521" r:id="rId24"/>
    <p:sldId id="480" r:id="rId25"/>
    <p:sldId id="481" r:id="rId26"/>
    <p:sldId id="520" r:id="rId27"/>
    <p:sldId id="524" r:id="rId2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F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0" autoAdjust="0"/>
  </p:normalViewPr>
  <p:slideViewPr>
    <p:cSldViewPr snapToGrid="0" snapToObjects="1"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251CC-2C63-FD4D-8030-3BEB12D4D26D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63FFD7-1AC7-6942-AEAD-82772A4D925A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Chronic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liver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disease</a:t>
          </a:r>
          <a:r>
            <a:rPr lang="fr-FR" dirty="0" smtClean="0">
              <a:solidFill>
                <a:schemeClr val="tx1"/>
              </a:solidFill>
            </a:rPr>
            <a:t> ?</a:t>
          </a:r>
          <a:endParaRPr lang="fr-FR" dirty="0">
            <a:solidFill>
              <a:schemeClr val="tx1"/>
            </a:solidFill>
          </a:endParaRPr>
        </a:p>
      </dgm:t>
    </dgm:pt>
    <dgm:pt modelId="{3EABC4C3-AB19-5842-96B4-41907B7BA71F}" type="parTrans" cxnId="{067E7E39-1B50-D948-9E93-0F4438F0BE0B}">
      <dgm:prSet/>
      <dgm:spPr/>
      <dgm:t>
        <a:bodyPr/>
        <a:lstStyle/>
        <a:p>
          <a:endParaRPr lang="fr-FR"/>
        </a:p>
      </dgm:t>
    </dgm:pt>
    <dgm:pt modelId="{9E1AEFA6-2C06-214F-B155-C2059FB048CC}" type="sibTrans" cxnId="{067E7E39-1B50-D948-9E93-0F4438F0BE0B}">
      <dgm:prSet/>
      <dgm:spPr/>
      <dgm:t>
        <a:bodyPr/>
        <a:lstStyle/>
        <a:p>
          <a:endParaRPr lang="fr-FR"/>
        </a:p>
      </dgm:t>
    </dgm:pt>
    <dgm:pt modelId="{353AB808-0316-5C4D-AF2E-62CC95ABD73C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yes</a:t>
          </a:r>
          <a:endParaRPr lang="fr-FR" dirty="0">
            <a:solidFill>
              <a:schemeClr val="tx1"/>
            </a:solidFill>
          </a:endParaRPr>
        </a:p>
      </dgm:t>
    </dgm:pt>
    <dgm:pt modelId="{CC48C5C0-7266-CC4F-9271-C063D32BC18D}" type="parTrans" cxnId="{A6721E62-25A9-ED4C-9D0B-18D88FB0DDD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0632ADE-A18B-C540-A8B0-E82C23A6E3B4}" type="sibTrans" cxnId="{A6721E62-25A9-ED4C-9D0B-18D88FB0DDD4}">
      <dgm:prSet/>
      <dgm:spPr/>
      <dgm:t>
        <a:bodyPr/>
        <a:lstStyle/>
        <a:p>
          <a:endParaRPr lang="fr-FR"/>
        </a:p>
      </dgm:t>
    </dgm:pt>
    <dgm:pt modelId="{D5861BE9-060A-034E-AE9E-EEAC408E65A4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HCC ?</a:t>
          </a:r>
          <a:endParaRPr lang="fr-FR" dirty="0">
            <a:solidFill>
              <a:schemeClr val="tx1"/>
            </a:solidFill>
          </a:endParaRPr>
        </a:p>
      </dgm:t>
    </dgm:pt>
    <dgm:pt modelId="{0170460D-D6FF-DA4C-8EEF-06948C764EDA}" type="parTrans" cxnId="{ECF4EE28-32C2-FC4E-ACF3-A8F5226189C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1F2D5B7-004C-DE4A-AB29-BCCB22EFBB5A}" type="sibTrans" cxnId="{ECF4EE28-32C2-FC4E-ACF3-A8F5226189C7}">
      <dgm:prSet/>
      <dgm:spPr/>
      <dgm:t>
        <a:bodyPr/>
        <a:lstStyle/>
        <a:p>
          <a:endParaRPr lang="fr-FR"/>
        </a:p>
      </dgm:t>
    </dgm:pt>
    <dgm:pt modelId="{B8FD44D8-686A-B643-B751-832507B3BC7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No</a:t>
          </a:r>
          <a:endParaRPr lang="fr-FR" dirty="0">
            <a:solidFill>
              <a:schemeClr val="tx1"/>
            </a:solidFill>
          </a:endParaRPr>
        </a:p>
      </dgm:t>
    </dgm:pt>
    <dgm:pt modelId="{9587A3D7-3559-1248-8815-DE4B52AEA8C1}" type="parTrans" cxnId="{18703FA0-9BD0-A048-9D82-0F6EACE133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AE7583-10C1-8A49-B591-86A70F864155}" type="sibTrans" cxnId="{18703FA0-9BD0-A048-9D82-0F6EACE13308}">
      <dgm:prSet/>
      <dgm:spPr/>
      <dgm:t>
        <a:bodyPr/>
        <a:lstStyle/>
        <a:p>
          <a:endParaRPr lang="fr-FR"/>
        </a:p>
      </dgm:t>
    </dgm:pt>
    <dgm:pt modelId="{C83EE6CB-206C-4741-A8A5-60DA38AA928F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Single nodule</a:t>
          </a:r>
          <a:endParaRPr lang="fr-FR" dirty="0">
            <a:solidFill>
              <a:schemeClr val="tx1"/>
            </a:solidFill>
          </a:endParaRPr>
        </a:p>
      </dgm:t>
    </dgm:pt>
    <dgm:pt modelId="{0994B12A-AB10-F647-BA8B-536B4087655D}" type="parTrans" cxnId="{1B965B35-A453-D242-9152-F1E2DD483F2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190BC75-B816-9F47-A6E7-7F65EC183168}" type="sibTrans" cxnId="{1B965B35-A453-D242-9152-F1E2DD483F24}">
      <dgm:prSet/>
      <dgm:spPr/>
      <dgm:t>
        <a:bodyPr/>
        <a:lstStyle/>
        <a:p>
          <a:endParaRPr lang="fr-FR"/>
        </a:p>
      </dgm:t>
    </dgm:pt>
    <dgm:pt modelId="{5A111897-B4F9-D34D-AA90-3E1EC44C98BA}">
      <dgm:prSet phldrT="[Texte]"/>
      <dgm:spPr>
        <a:solidFill>
          <a:srgbClr val="C4BD97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Multiple nodules</a:t>
          </a:r>
          <a:endParaRPr lang="fr-FR" dirty="0">
            <a:solidFill>
              <a:schemeClr val="tx1"/>
            </a:solidFill>
          </a:endParaRPr>
        </a:p>
      </dgm:t>
    </dgm:pt>
    <dgm:pt modelId="{B7E5556F-E52F-CE41-AC1C-0FB26AD52331}" type="parTrans" cxnId="{8035809F-DF01-9147-AE21-ED956AC2E8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B0734F8-7524-5249-926F-15E596CC0229}" type="sibTrans" cxnId="{8035809F-DF01-9147-AE21-ED956AC2E875}">
      <dgm:prSet/>
      <dgm:spPr/>
      <dgm:t>
        <a:bodyPr/>
        <a:lstStyle/>
        <a:p>
          <a:endParaRPr lang="fr-FR"/>
        </a:p>
      </dgm:t>
    </dgm:pt>
    <dgm:pt modelId="{0D30B40B-7EB6-A647-A47D-67AD829FAAAB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Metastases</a:t>
          </a:r>
          <a:r>
            <a:rPr lang="fr-FR" dirty="0" smtClean="0">
              <a:solidFill>
                <a:schemeClr val="tx1"/>
              </a:solidFill>
            </a:rPr>
            <a:t> ?</a:t>
          </a:r>
          <a:endParaRPr lang="fr-FR" dirty="0">
            <a:solidFill>
              <a:schemeClr val="tx1"/>
            </a:solidFill>
          </a:endParaRPr>
        </a:p>
      </dgm:t>
    </dgm:pt>
    <dgm:pt modelId="{78EA4B63-730B-A34F-A12E-E5F898DAFCBC}" type="parTrans" cxnId="{A736EBCE-C23B-B745-88DD-20546BD46EE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6924B7E-D95C-964F-95A2-FE847AD06DD0}" type="sibTrans" cxnId="{A736EBCE-C23B-B745-88DD-20546BD46EEE}">
      <dgm:prSet/>
      <dgm:spPr/>
      <dgm:t>
        <a:bodyPr/>
        <a:lstStyle/>
        <a:p>
          <a:endParaRPr lang="fr-FR"/>
        </a:p>
      </dgm:t>
    </dgm:pt>
    <dgm:pt modelId="{E9ABD418-4FEE-E546-9050-02F6398FF2C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Multiple </a:t>
          </a:r>
          <a:r>
            <a:rPr lang="fr-FR" dirty="0" err="1" smtClean="0">
              <a:solidFill>
                <a:schemeClr val="tx1"/>
              </a:solidFill>
            </a:rPr>
            <a:t>benign</a:t>
          </a:r>
          <a:r>
            <a:rPr lang="fr-FR" dirty="0" smtClean="0">
              <a:solidFill>
                <a:schemeClr val="tx1"/>
              </a:solidFill>
            </a:rPr>
            <a:t> nodules?</a:t>
          </a:r>
          <a:endParaRPr lang="fr-FR" dirty="0">
            <a:solidFill>
              <a:schemeClr val="tx1"/>
            </a:solidFill>
          </a:endParaRPr>
        </a:p>
      </dgm:t>
    </dgm:pt>
    <dgm:pt modelId="{66890D7B-D808-3A46-9440-56EDDF26364B}" type="parTrans" cxnId="{DA3AE143-B480-864E-A800-B4B6163F88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B8DD0D3-4B96-3A43-ACE2-4A33B2FD9BA3}" type="sibTrans" cxnId="{DA3AE143-B480-864E-A800-B4B6163F8811}">
      <dgm:prSet/>
      <dgm:spPr/>
      <dgm:t>
        <a:bodyPr/>
        <a:lstStyle/>
        <a:p>
          <a:endParaRPr lang="fr-FR"/>
        </a:p>
      </dgm:t>
    </dgm:pt>
    <dgm:pt modelId="{C8D6D1B1-6801-C544-B926-FA6D7954A619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Hemangioma</a:t>
          </a:r>
          <a:endParaRPr lang="fr-FR" dirty="0">
            <a:solidFill>
              <a:schemeClr val="tx1"/>
            </a:solidFill>
          </a:endParaRPr>
        </a:p>
      </dgm:t>
    </dgm:pt>
    <dgm:pt modelId="{64249E4B-74F7-8747-8DDA-754D4A4B468A}" type="parTrans" cxnId="{B6D4E14B-972B-CF47-87C3-81C7AB69F6E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3F7A45-FE3C-974B-806B-99530C138415}" type="sibTrans" cxnId="{B6D4E14B-972B-CF47-87C3-81C7AB69F6EC}">
      <dgm:prSet/>
      <dgm:spPr/>
      <dgm:t>
        <a:bodyPr/>
        <a:lstStyle/>
        <a:p>
          <a:endParaRPr lang="fr-FR"/>
        </a:p>
      </dgm:t>
    </dgm:pt>
    <dgm:pt modelId="{99AF388C-03D0-B442-955C-E190831A23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Focal </a:t>
          </a:r>
          <a:r>
            <a:rPr lang="fr-FR" dirty="0" err="1" smtClean="0">
              <a:solidFill>
                <a:schemeClr val="tx1"/>
              </a:solidFill>
            </a:rPr>
            <a:t>nodular</a:t>
          </a:r>
          <a:r>
            <a:rPr lang="fr-FR" dirty="0" smtClean="0">
              <a:solidFill>
                <a:schemeClr val="tx1"/>
              </a:solidFill>
            </a:rPr>
            <a:t> hyperplasia</a:t>
          </a:r>
          <a:endParaRPr lang="fr-FR" dirty="0">
            <a:solidFill>
              <a:schemeClr val="tx1"/>
            </a:solidFill>
          </a:endParaRPr>
        </a:p>
      </dgm:t>
    </dgm:pt>
    <dgm:pt modelId="{43DB45D5-8F6D-034D-95A5-F74BFE73E63C}" type="parTrans" cxnId="{C5446750-896A-5443-82D9-61B21409AAF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6E5EC76-81F4-1144-BF30-EB3AB55278D8}" type="sibTrans" cxnId="{C5446750-896A-5443-82D9-61B21409AAF0}">
      <dgm:prSet/>
      <dgm:spPr/>
      <dgm:t>
        <a:bodyPr/>
        <a:lstStyle/>
        <a:p>
          <a:endParaRPr lang="fr-FR"/>
        </a:p>
      </dgm:t>
    </dgm:pt>
    <dgm:pt modelId="{C895A697-B378-E44E-991C-DEE16C201FDF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Cysts</a:t>
          </a:r>
          <a:endParaRPr lang="fr-FR" dirty="0">
            <a:solidFill>
              <a:schemeClr val="tx1"/>
            </a:solidFill>
          </a:endParaRPr>
        </a:p>
      </dgm:t>
    </dgm:pt>
    <dgm:pt modelId="{ED17DD2D-36F4-5448-8CC8-ED088D98ECD7}" type="parTrans" cxnId="{038E43E2-99B3-C348-BF6B-54575D6DCCC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FE93FE5-5700-DB49-8A87-B6EF7503963A}" type="sibTrans" cxnId="{038E43E2-99B3-C348-BF6B-54575D6DCCCA}">
      <dgm:prSet/>
      <dgm:spPr/>
      <dgm:t>
        <a:bodyPr/>
        <a:lstStyle/>
        <a:p>
          <a:endParaRPr lang="fr-FR"/>
        </a:p>
      </dgm:t>
    </dgm:pt>
    <dgm:pt modelId="{BBE8BADE-C6C8-2141-8FB0-D54CB46743F1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Adenoma</a:t>
          </a:r>
          <a:endParaRPr lang="fr-FR" dirty="0">
            <a:solidFill>
              <a:schemeClr val="tx1"/>
            </a:solidFill>
          </a:endParaRPr>
        </a:p>
      </dgm:t>
    </dgm:pt>
    <dgm:pt modelId="{6C0B2A6D-665E-814F-BC8A-2C78024BC21F}" type="parTrans" cxnId="{E7A4B6E7-A710-4341-8033-9BAA85641CC2}">
      <dgm:prSet/>
      <dgm:spPr/>
      <dgm:t>
        <a:bodyPr/>
        <a:lstStyle/>
        <a:p>
          <a:endParaRPr lang="fr-FR"/>
        </a:p>
      </dgm:t>
    </dgm:pt>
    <dgm:pt modelId="{41824A63-3617-3F4C-B128-8E40E266EE21}" type="sibTrans" cxnId="{E7A4B6E7-A710-4341-8033-9BAA85641CC2}">
      <dgm:prSet/>
      <dgm:spPr/>
      <dgm:t>
        <a:bodyPr/>
        <a:lstStyle/>
        <a:p>
          <a:endParaRPr lang="fr-FR"/>
        </a:p>
      </dgm:t>
    </dgm:pt>
    <dgm:pt modelId="{F600311B-0CA3-454A-AEE2-E57AA9A67B41}" type="pres">
      <dgm:prSet presAssocID="{44B251CC-2C63-FD4D-8030-3BEB12D4D2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48162A-712F-2A4D-B969-383CDB6CE951}" type="pres">
      <dgm:prSet presAssocID="{E863FFD7-1AC7-6942-AEAD-82772A4D925A}" presName="root1" presStyleCnt="0"/>
      <dgm:spPr/>
    </dgm:pt>
    <dgm:pt modelId="{6FC61059-B35D-F943-B6B7-9A35D8EB338D}" type="pres">
      <dgm:prSet presAssocID="{E863FFD7-1AC7-6942-AEAD-82772A4D925A}" presName="LevelOneTextNode" presStyleLbl="node0" presStyleIdx="0" presStyleCnt="1" custScaleX="100849" custScaleY="678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BBDE45-AE70-684B-A1E3-64EA380E67EC}" type="pres">
      <dgm:prSet presAssocID="{E863FFD7-1AC7-6942-AEAD-82772A4D925A}" presName="level2hierChild" presStyleCnt="0"/>
      <dgm:spPr/>
    </dgm:pt>
    <dgm:pt modelId="{85668EEC-D651-6F46-B709-E5803369592B}" type="pres">
      <dgm:prSet presAssocID="{CC48C5C0-7266-CC4F-9271-C063D32BC18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E02CD313-6603-484C-A127-2F93E0DB8F28}" type="pres">
      <dgm:prSet presAssocID="{CC48C5C0-7266-CC4F-9271-C063D32BC18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75860F4-ABC8-A049-AB1C-601862F0D6CC}" type="pres">
      <dgm:prSet presAssocID="{353AB808-0316-5C4D-AF2E-62CC95ABD73C}" presName="root2" presStyleCnt="0"/>
      <dgm:spPr/>
    </dgm:pt>
    <dgm:pt modelId="{BFB9D16C-73DD-5C4C-B3D4-D474BF3737EB}" type="pres">
      <dgm:prSet presAssocID="{353AB808-0316-5C4D-AF2E-62CC95ABD73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3C91EC-FBCF-A544-8E59-AFE358A507CA}" type="pres">
      <dgm:prSet presAssocID="{353AB808-0316-5C4D-AF2E-62CC95ABD73C}" presName="level3hierChild" presStyleCnt="0"/>
      <dgm:spPr/>
    </dgm:pt>
    <dgm:pt modelId="{794E1AA3-C645-7643-B0B0-317090E1163A}" type="pres">
      <dgm:prSet presAssocID="{0170460D-D6FF-DA4C-8EEF-06948C764EDA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8A91C65-99B1-CB48-8CF0-F4CFBA459CA0}" type="pres">
      <dgm:prSet presAssocID="{0170460D-D6FF-DA4C-8EEF-06948C764EDA}" presName="connTx" presStyleLbl="parChTrans1D3" presStyleIdx="0" presStyleCnt="3"/>
      <dgm:spPr/>
      <dgm:t>
        <a:bodyPr/>
        <a:lstStyle/>
        <a:p>
          <a:endParaRPr lang="fr-FR"/>
        </a:p>
      </dgm:t>
    </dgm:pt>
    <dgm:pt modelId="{234D9DC8-18D6-8F48-8F0E-7ADD3E4E4DDE}" type="pres">
      <dgm:prSet presAssocID="{D5861BE9-060A-034E-AE9E-EEAC408E65A4}" presName="root2" presStyleCnt="0"/>
      <dgm:spPr/>
    </dgm:pt>
    <dgm:pt modelId="{FCAB9F2E-EA44-A346-8B25-C5D7A853E88C}" type="pres">
      <dgm:prSet presAssocID="{D5861BE9-060A-034E-AE9E-EEAC408E65A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FA8B8F-86B3-0740-B572-D29D778DC21F}" type="pres">
      <dgm:prSet presAssocID="{D5861BE9-060A-034E-AE9E-EEAC408E65A4}" presName="level3hierChild" presStyleCnt="0"/>
      <dgm:spPr/>
    </dgm:pt>
    <dgm:pt modelId="{F432D48B-A6B4-264A-8D4D-F2E919A6BAE8}" type="pres">
      <dgm:prSet presAssocID="{9587A3D7-3559-1248-8815-DE4B52AEA8C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C0BC103-1066-0540-BD8F-5D857C49A327}" type="pres">
      <dgm:prSet presAssocID="{9587A3D7-3559-1248-8815-DE4B52AEA8C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228E510-A181-B846-B964-BC3B1A8BFE92}" type="pres">
      <dgm:prSet presAssocID="{B8FD44D8-686A-B643-B751-832507B3BC72}" presName="root2" presStyleCnt="0"/>
      <dgm:spPr/>
    </dgm:pt>
    <dgm:pt modelId="{3C5A1782-7CB6-C545-9744-756B054C019D}" type="pres">
      <dgm:prSet presAssocID="{B8FD44D8-686A-B643-B751-832507B3BC7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C5E55F-D805-D743-B3EA-28D9E1890949}" type="pres">
      <dgm:prSet presAssocID="{B8FD44D8-686A-B643-B751-832507B3BC72}" presName="level3hierChild" presStyleCnt="0"/>
      <dgm:spPr/>
    </dgm:pt>
    <dgm:pt modelId="{EE47A4C6-3945-0D4D-BA95-AE3362033BD5}" type="pres">
      <dgm:prSet presAssocID="{0994B12A-AB10-F647-BA8B-536B4087655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32DE603B-753E-3847-B58C-712F8D7AEC21}" type="pres">
      <dgm:prSet presAssocID="{0994B12A-AB10-F647-BA8B-536B4087655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F31D39E8-226A-1F40-A516-7C580F2CDE4B}" type="pres">
      <dgm:prSet presAssocID="{C83EE6CB-206C-4741-A8A5-60DA38AA928F}" presName="root2" presStyleCnt="0"/>
      <dgm:spPr/>
    </dgm:pt>
    <dgm:pt modelId="{EBD07E91-A04F-834C-A18A-5A30CA375724}" type="pres">
      <dgm:prSet presAssocID="{C83EE6CB-206C-4741-A8A5-60DA38AA928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76661D-0863-CC44-9E2F-1524FAA557C6}" type="pres">
      <dgm:prSet presAssocID="{C83EE6CB-206C-4741-A8A5-60DA38AA928F}" presName="level3hierChild" presStyleCnt="0"/>
      <dgm:spPr/>
    </dgm:pt>
    <dgm:pt modelId="{AFA8FE78-6943-DD40-840C-6E32DC8857F8}" type="pres">
      <dgm:prSet presAssocID="{64249E4B-74F7-8747-8DDA-754D4A4B468A}" presName="conn2-1" presStyleLbl="parChTrans1D4" presStyleIdx="0" presStyleCnt="6"/>
      <dgm:spPr/>
      <dgm:t>
        <a:bodyPr/>
        <a:lstStyle/>
        <a:p>
          <a:endParaRPr lang="fr-FR"/>
        </a:p>
      </dgm:t>
    </dgm:pt>
    <dgm:pt modelId="{A9E756E0-C919-FE46-9524-6C95EFE26FDC}" type="pres">
      <dgm:prSet presAssocID="{64249E4B-74F7-8747-8DDA-754D4A4B468A}" presName="connTx" presStyleLbl="parChTrans1D4" presStyleIdx="0" presStyleCnt="6"/>
      <dgm:spPr/>
      <dgm:t>
        <a:bodyPr/>
        <a:lstStyle/>
        <a:p>
          <a:endParaRPr lang="fr-FR"/>
        </a:p>
      </dgm:t>
    </dgm:pt>
    <dgm:pt modelId="{00F251D1-E55E-7D4F-ABB1-AA969B070BCF}" type="pres">
      <dgm:prSet presAssocID="{C8D6D1B1-6801-C544-B926-FA6D7954A619}" presName="root2" presStyleCnt="0"/>
      <dgm:spPr/>
    </dgm:pt>
    <dgm:pt modelId="{03CFBA4A-DBB9-2B47-B4F3-216BE6B44654}" type="pres">
      <dgm:prSet presAssocID="{C8D6D1B1-6801-C544-B926-FA6D7954A619}" presName="LevelTwoTextNode" presStyleLbl="node4" presStyleIdx="0" presStyleCnt="6" custLinFactNeighborX="4372" custLinFactNeighborY="-327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E9BF86-3C61-4E4B-BD7F-6363540A093C}" type="pres">
      <dgm:prSet presAssocID="{C8D6D1B1-6801-C544-B926-FA6D7954A619}" presName="level3hierChild" presStyleCnt="0"/>
      <dgm:spPr/>
    </dgm:pt>
    <dgm:pt modelId="{B2930BDC-C114-7642-B08F-972EA58971A4}" type="pres">
      <dgm:prSet presAssocID="{43DB45D5-8F6D-034D-95A5-F74BFE73E63C}" presName="conn2-1" presStyleLbl="parChTrans1D4" presStyleIdx="1" presStyleCnt="6"/>
      <dgm:spPr/>
      <dgm:t>
        <a:bodyPr/>
        <a:lstStyle/>
        <a:p>
          <a:endParaRPr lang="fr-FR"/>
        </a:p>
      </dgm:t>
    </dgm:pt>
    <dgm:pt modelId="{4106E9D6-CA2E-AE46-8B2B-9D8225D29A1F}" type="pres">
      <dgm:prSet presAssocID="{43DB45D5-8F6D-034D-95A5-F74BFE73E63C}" presName="connTx" presStyleLbl="parChTrans1D4" presStyleIdx="1" presStyleCnt="6"/>
      <dgm:spPr/>
      <dgm:t>
        <a:bodyPr/>
        <a:lstStyle/>
        <a:p>
          <a:endParaRPr lang="fr-FR"/>
        </a:p>
      </dgm:t>
    </dgm:pt>
    <dgm:pt modelId="{9A077BED-EED7-CE4E-BD6C-A4A8BC56A919}" type="pres">
      <dgm:prSet presAssocID="{99AF388C-03D0-B442-955C-E190831A23DC}" presName="root2" presStyleCnt="0"/>
      <dgm:spPr/>
    </dgm:pt>
    <dgm:pt modelId="{A4FDC372-BCDC-6445-B638-C8E85C66848C}" type="pres">
      <dgm:prSet presAssocID="{99AF388C-03D0-B442-955C-E190831A23DC}" presName="LevelTwoTextNode" presStyleLbl="node4" presStyleIdx="1" presStyleCnt="6" custLinFactNeighborX="4372" custLinFactNeighborY="-90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48496B-76F0-D349-AD11-2E4B3D5C9460}" type="pres">
      <dgm:prSet presAssocID="{99AF388C-03D0-B442-955C-E190831A23DC}" presName="level3hierChild" presStyleCnt="0"/>
      <dgm:spPr/>
    </dgm:pt>
    <dgm:pt modelId="{5DF07581-227B-1245-B03C-F99A3F53A9A4}" type="pres">
      <dgm:prSet presAssocID="{6C0B2A6D-665E-814F-BC8A-2C78024BC21F}" presName="conn2-1" presStyleLbl="parChTrans1D4" presStyleIdx="2" presStyleCnt="6"/>
      <dgm:spPr/>
      <dgm:t>
        <a:bodyPr/>
        <a:lstStyle/>
        <a:p>
          <a:endParaRPr lang="fr-FR"/>
        </a:p>
      </dgm:t>
    </dgm:pt>
    <dgm:pt modelId="{5FA087A5-D083-BA42-8F0C-ECD93F0111D3}" type="pres">
      <dgm:prSet presAssocID="{6C0B2A6D-665E-814F-BC8A-2C78024BC21F}" presName="connTx" presStyleLbl="parChTrans1D4" presStyleIdx="2" presStyleCnt="6"/>
      <dgm:spPr/>
      <dgm:t>
        <a:bodyPr/>
        <a:lstStyle/>
        <a:p>
          <a:endParaRPr lang="fr-FR"/>
        </a:p>
      </dgm:t>
    </dgm:pt>
    <dgm:pt modelId="{3C8753E1-FF55-4447-AFCA-BA5A94B6C438}" type="pres">
      <dgm:prSet presAssocID="{BBE8BADE-C6C8-2141-8FB0-D54CB46743F1}" presName="root2" presStyleCnt="0"/>
      <dgm:spPr/>
    </dgm:pt>
    <dgm:pt modelId="{EDA62329-35DB-0641-8A72-E91B1EB7E61C}" type="pres">
      <dgm:prSet presAssocID="{BBE8BADE-C6C8-2141-8FB0-D54CB46743F1}" presName="LevelTwoTextNode" presStyleLbl="node4" presStyleIdx="2" presStyleCnt="6" custLinFactNeighborX="4372" custLinFactNeighborY="-61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398695-6151-0A47-81FC-2A0D9A2381D9}" type="pres">
      <dgm:prSet presAssocID="{BBE8BADE-C6C8-2141-8FB0-D54CB46743F1}" presName="level3hierChild" presStyleCnt="0"/>
      <dgm:spPr/>
    </dgm:pt>
    <dgm:pt modelId="{96BD7483-9DD0-BD4B-BDF7-0F0501F3534B}" type="pres">
      <dgm:prSet presAssocID="{ED17DD2D-36F4-5448-8CC8-ED088D98ECD7}" presName="conn2-1" presStyleLbl="parChTrans1D4" presStyleIdx="3" presStyleCnt="6"/>
      <dgm:spPr/>
      <dgm:t>
        <a:bodyPr/>
        <a:lstStyle/>
        <a:p>
          <a:endParaRPr lang="fr-FR"/>
        </a:p>
      </dgm:t>
    </dgm:pt>
    <dgm:pt modelId="{C07FBB1F-4F4C-A944-A1B9-497DCCF70AA7}" type="pres">
      <dgm:prSet presAssocID="{ED17DD2D-36F4-5448-8CC8-ED088D98ECD7}" presName="connTx" presStyleLbl="parChTrans1D4" presStyleIdx="3" presStyleCnt="6"/>
      <dgm:spPr/>
      <dgm:t>
        <a:bodyPr/>
        <a:lstStyle/>
        <a:p>
          <a:endParaRPr lang="fr-FR"/>
        </a:p>
      </dgm:t>
    </dgm:pt>
    <dgm:pt modelId="{4D899A7E-ABC0-7C41-86D2-DBAB489AEF84}" type="pres">
      <dgm:prSet presAssocID="{C895A697-B378-E44E-991C-DEE16C201FDF}" presName="root2" presStyleCnt="0"/>
      <dgm:spPr/>
    </dgm:pt>
    <dgm:pt modelId="{82F63785-DF41-564E-AA93-03D8A8551C04}" type="pres">
      <dgm:prSet presAssocID="{C895A697-B378-E44E-991C-DEE16C201FDF}" presName="LevelTwoTextNode" presStyleLbl="node4" presStyleIdx="3" presStyleCnt="6" custLinFactNeighborX="4372" custLinFactNeighborY="12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9E90AA-755F-6A4F-90A2-7761C317CC3A}" type="pres">
      <dgm:prSet presAssocID="{C895A697-B378-E44E-991C-DEE16C201FDF}" presName="level3hierChild" presStyleCnt="0"/>
      <dgm:spPr/>
    </dgm:pt>
    <dgm:pt modelId="{65D34136-95AF-124C-BFFA-A60348C8D15F}" type="pres">
      <dgm:prSet presAssocID="{B7E5556F-E52F-CE41-AC1C-0FB26AD52331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D61C986-DCA6-9842-8A2F-23C53566701E}" type="pres">
      <dgm:prSet presAssocID="{B7E5556F-E52F-CE41-AC1C-0FB26AD52331}" presName="connTx" presStyleLbl="parChTrans1D3" presStyleIdx="2" presStyleCnt="3"/>
      <dgm:spPr/>
      <dgm:t>
        <a:bodyPr/>
        <a:lstStyle/>
        <a:p>
          <a:endParaRPr lang="fr-FR"/>
        </a:p>
      </dgm:t>
    </dgm:pt>
    <dgm:pt modelId="{93380B48-C46C-A743-A1CE-2B86D0F8F80D}" type="pres">
      <dgm:prSet presAssocID="{5A111897-B4F9-D34D-AA90-3E1EC44C98BA}" presName="root2" presStyleCnt="0"/>
      <dgm:spPr/>
    </dgm:pt>
    <dgm:pt modelId="{47F47E02-0EB3-2447-B48F-818ACD40ADE4}" type="pres">
      <dgm:prSet presAssocID="{5A111897-B4F9-D34D-AA90-3E1EC44C98BA}" presName="LevelTwoTextNode" presStyleLbl="node3" presStyleIdx="2" presStyleCnt="3" custLinFactNeighborX="-1015" custLinFactNeighborY="642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046BED-F128-D242-8734-67F6759377CF}" type="pres">
      <dgm:prSet presAssocID="{5A111897-B4F9-D34D-AA90-3E1EC44C98BA}" presName="level3hierChild" presStyleCnt="0"/>
      <dgm:spPr/>
    </dgm:pt>
    <dgm:pt modelId="{F627902D-510E-A24C-93D9-54C5F3AFB766}" type="pres">
      <dgm:prSet presAssocID="{78EA4B63-730B-A34F-A12E-E5F898DAFCBC}" presName="conn2-1" presStyleLbl="parChTrans1D4" presStyleIdx="4" presStyleCnt="6"/>
      <dgm:spPr/>
      <dgm:t>
        <a:bodyPr/>
        <a:lstStyle/>
        <a:p>
          <a:endParaRPr lang="fr-FR"/>
        </a:p>
      </dgm:t>
    </dgm:pt>
    <dgm:pt modelId="{485BFBE9-AD89-C848-8364-FA4208974D0E}" type="pres">
      <dgm:prSet presAssocID="{78EA4B63-730B-A34F-A12E-E5F898DAFCBC}" presName="connTx" presStyleLbl="parChTrans1D4" presStyleIdx="4" presStyleCnt="6"/>
      <dgm:spPr/>
      <dgm:t>
        <a:bodyPr/>
        <a:lstStyle/>
        <a:p>
          <a:endParaRPr lang="fr-FR"/>
        </a:p>
      </dgm:t>
    </dgm:pt>
    <dgm:pt modelId="{331FB48C-B91D-AF40-A61D-390EF1FA7D5C}" type="pres">
      <dgm:prSet presAssocID="{0D30B40B-7EB6-A647-A47D-67AD829FAAAB}" presName="root2" presStyleCnt="0"/>
      <dgm:spPr/>
    </dgm:pt>
    <dgm:pt modelId="{278F2199-8FB0-2145-9D13-E6C62A2C1267}" type="pres">
      <dgm:prSet presAssocID="{0D30B40B-7EB6-A647-A47D-67AD829FAAAB}" presName="LevelTwoTextNode" presStyleLbl="node4" presStyleIdx="4" presStyleCnt="6" custLinFactNeighborX="4372" custLinFactNeighborY="31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A4D69A-2B66-F747-A9A8-91FDB479EA94}" type="pres">
      <dgm:prSet presAssocID="{0D30B40B-7EB6-A647-A47D-67AD829FAAAB}" presName="level3hierChild" presStyleCnt="0"/>
      <dgm:spPr/>
    </dgm:pt>
    <dgm:pt modelId="{9D85B13D-88D7-DA44-AD9A-62AE2EA23170}" type="pres">
      <dgm:prSet presAssocID="{66890D7B-D808-3A46-9440-56EDDF26364B}" presName="conn2-1" presStyleLbl="parChTrans1D4" presStyleIdx="5" presStyleCnt="6"/>
      <dgm:spPr/>
      <dgm:t>
        <a:bodyPr/>
        <a:lstStyle/>
        <a:p>
          <a:endParaRPr lang="fr-FR"/>
        </a:p>
      </dgm:t>
    </dgm:pt>
    <dgm:pt modelId="{10CCCBA0-38D9-9E48-BF9C-1B133DD2D851}" type="pres">
      <dgm:prSet presAssocID="{66890D7B-D808-3A46-9440-56EDDF26364B}" presName="connTx" presStyleLbl="parChTrans1D4" presStyleIdx="5" presStyleCnt="6"/>
      <dgm:spPr/>
      <dgm:t>
        <a:bodyPr/>
        <a:lstStyle/>
        <a:p>
          <a:endParaRPr lang="fr-FR"/>
        </a:p>
      </dgm:t>
    </dgm:pt>
    <dgm:pt modelId="{7C541B9F-768F-2D49-90A1-D32D409B6826}" type="pres">
      <dgm:prSet presAssocID="{E9ABD418-4FEE-E546-9050-02F6398FF2C8}" presName="root2" presStyleCnt="0"/>
      <dgm:spPr/>
    </dgm:pt>
    <dgm:pt modelId="{A577ED21-3762-E04E-A80C-8264F91B4A5F}" type="pres">
      <dgm:prSet presAssocID="{E9ABD418-4FEE-E546-9050-02F6398FF2C8}" presName="LevelTwoTextNode" presStyleLbl="node4" presStyleIdx="5" presStyleCnt="6" custLinFactNeighborX="18662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ACCFEE-75E9-994A-B78F-57EE151A2B9A}" type="pres">
      <dgm:prSet presAssocID="{E9ABD418-4FEE-E546-9050-02F6398FF2C8}" presName="level3hierChild" presStyleCnt="0"/>
      <dgm:spPr/>
    </dgm:pt>
  </dgm:ptLst>
  <dgm:cxnLst>
    <dgm:cxn modelId="{ECF4EE28-32C2-FC4E-ACF3-A8F5226189C7}" srcId="{353AB808-0316-5C4D-AF2E-62CC95ABD73C}" destId="{D5861BE9-060A-034E-AE9E-EEAC408E65A4}" srcOrd="0" destOrd="0" parTransId="{0170460D-D6FF-DA4C-8EEF-06948C764EDA}" sibTransId="{11F2D5B7-004C-DE4A-AB29-BCCB22EFBB5A}"/>
    <dgm:cxn modelId="{96C4DCDB-126A-EA40-B057-212F178E6137}" type="presOf" srcId="{B7E5556F-E52F-CE41-AC1C-0FB26AD52331}" destId="{65D34136-95AF-124C-BFFA-A60348C8D15F}" srcOrd="0" destOrd="0" presId="urn:microsoft.com/office/officeart/2005/8/layout/hierarchy2"/>
    <dgm:cxn modelId="{7462D2B6-5C98-0F42-8DC0-B4C3F3E30B85}" type="presOf" srcId="{0994B12A-AB10-F647-BA8B-536B4087655D}" destId="{32DE603B-753E-3847-B58C-712F8D7AEC21}" srcOrd="1" destOrd="0" presId="urn:microsoft.com/office/officeart/2005/8/layout/hierarchy2"/>
    <dgm:cxn modelId="{64C299BD-3D22-FB44-BE78-C82186CF892B}" type="presOf" srcId="{D5861BE9-060A-034E-AE9E-EEAC408E65A4}" destId="{FCAB9F2E-EA44-A346-8B25-C5D7A853E88C}" srcOrd="0" destOrd="0" presId="urn:microsoft.com/office/officeart/2005/8/layout/hierarchy2"/>
    <dgm:cxn modelId="{550EADCB-27B2-274D-8384-A819A286888D}" type="presOf" srcId="{C8D6D1B1-6801-C544-B926-FA6D7954A619}" destId="{03CFBA4A-DBB9-2B47-B4F3-216BE6B44654}" srcOrd="0" destOrd="0" presId="urn:microsoft.com/office/officeart/2005/8/layout/hierarchy2"/>
    <dgm:cxn modelId="{038E43E2-99B3-C348-BF6B-54575D6DCCCA}" srcId="{C83EE6CB-206C-4741-A8A5-60DA38AA928F}" destId="{C895A697-B378-E44E-991C-DEE16C201FDF}" srcOrd="3" destOrd="0" parTransId="{ED17DD2D-36F4-5448-8CC8-ED088D98ECD7}" sibTransId="{BFE93FE5-5700-DB49-8A87-B6EF7503963A}"/>
    <dgm:cxn modelId="{3FA6A33F-50AB-7C44-BCC1-C20D997DCE91}" type="presOf" srcId="{CC48C5C0-7266-CC4F-9271-C063D32BC18D}" destId="{E02CD313-6603-484C-A127-2F93E0DB8F28}" srcOrd="1" destOrd="0" presId="urn:microsoft.com/office/officeart/2005/8/layout/hierarchy2"/>
    <dgm:cxn modelId="{38B02D23-7080-E24D-97EC-A5396B50EF9B}" type="presOf" srcId="{C83EE6CB-206C-4741-A8A5-60DA38AA928F}" destId="{EBD07E91-A04F-834C-A18A-5A30CA375724}" srcOrd="0" destOrd="0" presId="urn:microsoft.com/office/officeart/2005/8/layout/hierarchy2"/>
    <dgm:cxn modelId="{86BE96F5-BA41-D740-8811-2C1797AAA3B0}" type="presOf" srcId="{78EA4B63-730B-A34F-A12E-E5F898DAFCBC}" destId="{485BFBE9-AD89-C848-8364-FA4208974D0E}" srcOrd="1" destOrd="0" presId="urn:microsoft.com/office/officeart/2005/8/layout/hierarchy2"/>
    <dgm:cxn modelId="{810E9C85-6A8E-0544-AD73-DF26A752FDB6}" type="presOf" srcId="{ED17DD2D-36F4-5448-8CC8-ED088D98ECD7}" destId="{96BD7483-9DD0-BD4B-BDF7-0F0501F3534B}" srcOrd="0" destOrd="0" presId="urn:microsoft.com/office/officeart/2005/8/layout/hierarchy2"/>
    <dgm:cxn modelId="{7468E910-9F86-2545-B4B9-72C0EE0B7E47}" type="presOf" srcId="{E9ABD418-4FEE-E546-9050-02F6398FF2C8}" destId="{A577ED21-3762-E04E-A80C-8264F91B4A5F}" srcOrd="0" destOrd="0" presId="urn:microsoft.com/office/officeart/2005/8/layout/hierarchy2"/>
    <dgm:cxn modelId="{856528A7-091A-2440-9FCD-0BA65C7C8C8B}" type="presOf" srcId="{CC48C5C0-7266-CC4F-9271-C063D32BC18D}" destId="{85668EEC-D651-6F46-B709-E5803369592B}" srcOrd="0" destOrd="0" presId="urn:microsoft.com/office/officeart/2005/8/layout/hierarchy2"/>
    <dgm:cxn modelId="{DA6AF45D-1D8E-0D4B-AD36-51BB2AE9766E}" type="presOf" srcId="{BBE8BADE-C6C8-2141-8FB0-D54CB46743F1}" destId="{EDA62329-35DB-0641-8A72-E91B1EB7E61C}" srcOrd="0" destOrd="0" presId="urn:microsoft.com/office/officeart/2005/8/layout/hierarchy2"/>
    <dgm:cxn modelId="{2ADA3B34-D3BC-C84B-96AE-ABD53D3FA02A}" type="presOf" srcId="{64249E4B-74F7-8747-8DDA-754D4A4B468A}" destId="{A9E756E0-C919-FE46-9524-6C95EFE26FDC}" srcOrd="1" destOrd="0" presId="urn:microsoft.com/office/officeart/2005/8/layout/hierarchy2"/>
    <dgm:cxn modelId="{2E528B84-F2A9-1A4F-BE1D-82E6B13C0609}" type="presOf" srcId="{99AF388C-03D0-B442-955C-E190831A23DC}" destId="{A4FDC372-BCDC-6445-B638-C8E85C66848C}" srcOrd="0" destOrd="0" presId="urn:microsoft.com/office/officeart/2005/8/layout/hierarchy2"/>
    <dgm:cxn modelId="{4485100A-C192-DC49-AFCF-11FC413B1F22}" type="presOf" srcId="{0170460D-D6FF-DA4C-8EEF-06948C764EDA}" destId="{794E1AA3-C645-7643-B0B0-317090E1163A}" srcOrd="0" destOrd="0" presId="urn:microsoft.com/office/officeart/2005/8/layout/hierarchy2"/>
    <dgm:cxn modelId="{52B7E0E8-DEFE-C046-AEBF-FA7317BA9556}" type="presOf" srcId="{0994B12A-AB10-F647-BA8B-536B4087655D}" destId="{EE47A4C6-3945-0D4D-BA95-AE3362033BD5}" srcOrd="0" destOrd="0" presId="urn:microsoft.com/office/officeart/2005/8/layout/hierarchy2"/>
    <dgm:cxn modelId="{6D5EDB5C-5925-4047-B5C6-07BB3597FDF1}" type="presOf" srcId="{353AB808-0316-5C4D-AF2E-62CC95ABD73C}" destId="{BFB9D16C-73DD-5C4C-B3D4-D474BF3737EB}" srcOrd="0" destOrd="0" presId="urn:microsoft.com/office/officeart/2005/8/layout/hierarchy2"/>
    <dgm:cxn modelId="{BFD8FFB2-F45B-7E49-8A79-E49FACB933C4}" type="presOf" srcId="{E863FFD7-1AC7-6942-AEAD-82772A4D925A}" destId="{6FC61059-B35D-F943-B6B7-9A35D8EB338D}" srcOrd="0" destOrd="0" presId="urn:microsoft.com/office/officeart/2005/8/layout/hierarchy2"/>
    <dgm:cxn modelId="{B6D4E14B-972B-CF47-87C3-81C7AB69F6EC}" srcId="{C83EE6CB-206C-4741-A8A5-60DA38AA928F}" destId="{C8D6D1B1-6801-C544-B926-FA6D7954A619}" srcOrd="0" destOrd="0" parTransId="{64249E4B-74F7-8747-8DDA-754D4A4B468A}" sibTransId="{713F7A45-FE3C-974B-806B-99530C138415}"/>
    <dgm:cxn modelId="{13332E5F-CF27-6B41-82D4-9B72CC5CBA46}" type="presOf" srcId="{6C0B2A6D-665E-814F-BC8A-2C78024BC21F}" destId="{5FA087A5-D083-BA42-8F0C-ECD93F0111D3}" srcOrd="1" destOrd="0" presId="urn:microsoft.com/office/officeart/2005/8/layout/hierarchy2"/>
    <dgm:cxn modelId="{BCA043D0-FAEA-5E45-9801-C3C796D155A2}" type="presOf" srcId="{78EA4B63-730B-A34F-A12E-E5F898DAFCBC}" destId="{F627902D-510E-A24C-93D9-54C5F3AFB766}" srcOrd="0" destOrd="0" presId="urn:microsoft.com/office/officeart/2005/8/layout/hierarchy2"/>
    <dgm:cxn modelId="{873E9D29-0A45-9B49-9773-5D01A5BB732B}" type="presOf" srcId="{66890D7B-D808-3A46-9440-56EDDF26364B}" destId="{9D85B13D-88D7-DA44-AD9A-62AE2EA23170}" srcOrd="0" destOrd="0" presId="urn:microsoft.com/office/officeart/2005/8/layout/hierarchy2"/>
    <dgm:cxn modelId="{78DC9CBB-33C3-834E-B688-197819B83E78}" type="presOf" srcId="{0D30B40B-7EB6-A647-A47D-67AD829FAAAB}" destId="{278F2199-8FB0-2145-9D13-E6C62A2C1267}" srcOrd="0" destOrd="0" presId="urn:microsoft.com/office/officeart/2005/8/layout/hierarchy2"/>
    <dgm:cxn modelId="{1B965B35-A453-D242-9152-F1E2DD483F24}" srcId="{B8FD44D8-686A-B643-B751-832507B3BC72}" destId="{C83EE6CB-206C-4741-A8A5-60DA38AA928F}" srcOrd="0" destOrd="0" parTransId="{0994B12A-AB10-F647-BA8B-536B4087655D}" sibTransId="{1190BC75-B816-9F47-A6E7-7F65EC183168}"/>
    <dgm:cxn modelId="{067E7E39-1B50-D948-9E93-0F4438F0BE0B}" srcId="{44B251CC-2C63-FD4D-8030-3BEB12D4D26D}" destId="{E863FFD7-1AC7-6942-AEAD-82772A4D925A}" srcOrd="0" destOrd="0" parTransId="{3EABC4C3-AB19-5842-96B4-41907B7BA71F}" sibTransId="{9E1AEFA6-2C06-214F-B155-C2059FB048CC}"/>
    <dgm:cxn modelId="{81AE0999-5711-C84B-8E64-D77046B6B8D4}" type="presOf" srcId="{B7E5556F-E52F-CE41-AC1C-0FB26AD52331}" destId="{BD61C986-DCA6-9842-8A2F-23C53566701E}" srcOrd="1" destOrd="0" presId="urn:microsoft.com/office/officeart/2005/8/layout/hierarchy2"/>
    <dgm:cxn modelId="{4AD68D74-F796-C24F-8284-F675E5759D01}" type="presOf" srcId="{9587A3D7-3559-1248-8815-DE4B52AEA8C1}" destId="{F432D48B-A6B4-264A-8D4D-F2E919A6BAE8}" srcOrd="0" destOrd="0" presId="urn:microsoft.com/office/officeart/2005/8/layout/hierarchy2"/>
    <dgm:cxn modelId="{D7F632D8-31BC-6147-89B4-007CFA3A69CE}" type="presOf" srcId="{43DB45D5-8F6D-034D-95A5-F74BFE73E63C}" destId="{B2930BDC-C114-7642-B08F-972EA58971A4}" srcOrd="0" destOrd="0" presId="urn:microsoft.com/office/officeart/2005/8/layout/hierarchy2"/>
    <dgm:cxn modelId="{50FFCA56-9410-0F4E-854A-E7BC78DA531C}" type="presOf" srcId="{5A111897-B4F9-D34D-AA90-3E1EC44C98BA}" destId="{47F47E02-0EB3-2447-B48F-818ACD40ADE4}" srcOrd="0" destOrd="0" presId="urn:microsoft.com/office/officeart/2005/8/layout/hierarchy2"/>
    <dgm:cxn modelId="{60A5B8A2-6081-BC4A-97A7-43E128AB8D30}" type="presOf" srcId="{66890D7B-D808-3A46-9440-56EDDF26364B}" destId="{10CCCBA0-38D9-9E48-BF9C-1B133DD2D851}" srcOrd="1" destOrd="0" presId="urn:microsoft.com/office/officeart/2005/8/layout/hierarchy2"/>
    <dgm:cxn modelId="{329A9082-78CD-6946-A21E-627C02F1C9FD}" type="presOf" srcId="{6C0B2A6D-665E-814F-BC8A-2C78024BC21F}" destId="{5DF07581-227B-1245-B03C-F99A3F53A9A4}" srcOrd="0" destOrd="0" presId="urn:microsoft.com/office/officeart/2005/8/layout/hierarchy2"/>
    <dgm:cxn modelId="{9B9AA428-3C7D-7746-8990-16C60371ABD5}" type="presOf" srcId="{0170460D-D6FF-DA4C-8EEF-06948C764EDA}" destId="{58A91C65-99B1-CB48-8CF0-F4CFBA459CA0}" srcOrd="1" destOrd="0" presId="urn:microsoft.com/office/officeart/2005/8/layout/hierarchy2"/>
    <dgm:cxn modelId="{A736EBCE-C23B-B745-88DD-20546BD46EEE}" srcId="{5A111897-B4F9-D34D-AA90-3E1EC44C98BA}" destId="{0D30B40B-7EB6-A647-A47D-67AD829FAAAB}" srcOrd="0" destOrd="0" parTransId="{78EA4B63-730B-A34F-A12E-E5F898DAFCBC}" sibTransId="{F6924B7E-D95C-964F-95A2-FE847AD06DD0}"/>
    <dgm:cxn modelId="{6AE3D687-0D39-6541-B8B3-106767F7A4BF}" type="presOf" srcId="{43DB45D5-8F6D-034D-95A5-F74BFE73E63C}" destId="{4106E9D6-CA2E-AE46-8B2B-9D8225D29A1F}" srcOrd="1" destOrd="0" presId="urn:microsoft.com/office/officeart/2005/8/layout/hierarchy2"/>
    <dgm:cxn modelId="{ECEB182A-FCE3-DF48-8368-820D1CD29A35}" type="presOf" srcId="{B8FD44D8-686A-B643-B751-832507B3BC72}" destId="{3C5A1782-7CB6-C545-9744-756B054C019D}" srcOrd="0" destOrd="0" presId="urn:microsoft.com/office/officeart/2005/8/layout/hierarchy2"/>
    <dgm:cxn modelId="{EB2B1E1E-D53C-AA4F-B546-603C6CA87423}" type="presOf" srcId="{C895A697-B378-E44E-991C-DEE16C201FDF}" destId="{82F63785-DF41-564E-AA93-03D8A8551C04}" srcOrd="0" destOrd="0" presId="urn:microsoft.com/office/officeart/2005/8/layout/hierarchy2"/>
    <dgm:cxn modelId="{DA3AE143-B480-864E-A800-B4B6163F8811}" srcId="{5A111897-B4F9-D34D-AA90-3E1EC44C98BA}" destId="{E9ABD418-4FEE-E546-9050-02F6398FF2C8}" srcOrd="1" destOrd="0" parTransId="{66890D7B-D808-3A46-9440-56EDDF26364B}" sibTransId="{7B8DD0D3-4B96-3A43-ACE2-4A33B2FD9BA3}"/>
    <dgm:cxn modelId="{D5846618-CA85-4C49-8337-D6D9A9D1F65B}" type="presOf" srcId="{64249E4B-74F7-8747-8DDA-754D4A4B468A}" destId="{AFA8FE78-6943-DD40-840C-6E32DC8857F8}" srcOrd="0" destOrd="0" presId="urn:microsoft.com/office/officeart/2005/8/layout/hierarchy2"/>
    <dgm:cxn modelId="{92611955-8E6E-1F49-A1EC-6F34C6A50BA9}" type="presOf" srcId="{44B251CC-2C63-FD4D-8030-3BEB12D4D26D}" destId="{F600311B-0CA3-454A-AEE2-E57AA9A67B41}" srcOrd="0" destOrd="0" presId="urn:microsoft.com/office/officeart/2005/8/layout/hierarchy2"/>
    <dgm:cxn modelId="{18703FA0-9BD0-A048-9D82-0F6EACE13308}" srcId="{E863FFD7-1AC7-6942-AEAD-82772A4D925A}" destId="{B8FD44D8-686A-B643-B751-832507B3BC72}" srcOrd="1" destOrd="0" parTransId="{9587A3D7-3559-1248-8815-DE4B52AEA8C1}" sibTransId="{88AE7583-10C1-8A49-B591-86A70F864155}"/>
    <dgm:cxn modelId="{A6721E62-25A9-ED4C-9D0B-18D88FB0DDD4}" srcId="{E863FFD7-1AC7-6942-AEAD-82772A4D925A}" destId="{353AB808-0316-5C4D-AF2E-62CC95ABD73C}" srcOrd="0" destOrd="0" parTransId="{CC48C5C0-7266-CC4F-9271-C063D32BC18D}" sibTransId="{20632ADE-A18B-C540-A8B0-E82C23A6E3B4}"/>
    <dgm:cxn modelId="{6E5F1547-8D33-134B-BA79-FC3BC82953EB}" type="presOf" srcId="{ED17DD2D-36F4-5448-8CC8-ED088D98ECD7}" destId="{C07FBB1F-4F4C-A944-A1B9-497DCCF70AA7}" srcOrd="1" destOrd="0" presId="urn:microsoft.com/office/officeart/2005/8/layout/hierarchy2"/>
    <dgm:cxn modelId="{756CBB96-CE9A-F14D-BEE1-B7060CCD85B6}" type="presOf" srcId="{9587A3D7-3559-1248-8815-DE4B52AEA8C1}" destId="{3C0BC103-1066-0540-BD8F-5D857C49A327}" srcOrd="1" destOrd="0" presId="urn:microsoft.com/office/officeart/2005/8/layout/hierarchy2"/>
    <dgm:cxn modelId="{8035809F-DF01-9147-AE21-ED956AC2E875}" srcId="{B8FD44D8-686A-B643-B751-832507B3BC72}" destId="{5A111897-B4F9-D34D-AA90-3E1EC44C98BA}" srcOrd="1" destOrd="0" parTransId="{B7E5556F-E52F-CE41-AC1C-0FB26AD52331}" sibTransId="{8B0734F8-7524-5249-926F-15E596CC0229}"/>
    <dgm:cxn modelId="{C5446750-896A-5443-82D9-61B21409AAF0}" srcId="{C83EE6CB-206C-4741-A8A5-60DA38AA928F}" destId="{99AF388C-03D0-B442-955C-E190831A23DC}" srcOrd="1" destOrd="0" parTransId="{43DB45D5-8F6D-034D-95A5-F74BFE73E63C}" sibTransId="{86E5EC76-81F4-1144-BF30-EB3AB55278D8}"/>
    <dgm:cxn modelId="{E7A4B6E7-A710-4341-8033-9BAA85641CC2}" srcId="{C83EE6CB-206C-4741-A8A5-60DA38AA928F}" destId="{BBE8BADE-C6C8-2141-8FB0-D54CB46743F1}" srcOrd="2" destOrd="0" parTransId="{6C0B2A6D-665E-814F-BC8A-2C78024BC21F}" sibTransId="{41824A63-3617-3F4C-B128-8E40E266EE21}"/>
    <dgm:cxn modelId="{1089D3C7-53E6-7A48-88C1-ACFBADA0F817}" type="presParOf" srcId="{F600311B-0CA3-454A-AEE2-E57AA9A67B41}" destId="{4E48162A-712F-2A4D-B969-383CDB6CE951}" srcOrd="0" destOrd="0" presId="urn:microsoft.com/office/officeart/2005/8/layout/hierarchy2"/>
    <dgm:cxn modelId="{831BAF93-4D21-4548-A2D7-565D642DF040}" type="presParOf" srcId="{4E48162A-712F-2A4D-B969-383CDB6CE951}" destId="{6FC61059-B35D-F943-B6B7-9A35D8EB338D}" srcOrd="0" destOrd="0" presId="urn:microsoft.com/office/officeart/2005/8/layout/hierarchy2"/>
    <dgm:cxn modelId="{B98AE3E3-407B-1F47-8488-546AB59657AA}" type="presParOf" srcId="{4E48162A-712F-2A4D-B969-383CDB6CE951}" destId="{4FBBDE45-AE70-684B-A1E3-64EA380E67EC}" srcOrd="1" destOrd="0" presId="urn:microsoft.com/office/officeart/2005/8/layout/hierarchy2"/>
    <dgm:cxn modelId="{A846E076-5491-A544-87CB-61A35EECCDB5}" type="presParOf" srcId="{4FBBDE45-AE70-684B-A1E3-64EA380E67EC}" destId="{85668EEC-D651-6F46-B709-E5803369592B}" srcOrd="0" destOrd="0" presId="urn:microsoft.com/office/officeart/2005/8/layout/hierarchy2"/>
    <dgm:cxn modelId="{54DB0F65-2C0E-0E44-8D1E-AC16ABA1336D}" type="presParOf" srcId="{85668EEC-D651-6F46-B709-E5803369592B}" destId="{E02CD313-6603-484C-A127-2F93E0DB8F28}" srcOrd="0" destOrd="0" presId="urn:microsoft.com/office/officeart/2005/8/layout/hierarchy2"/>
    <dgm:cxn modelId="{00C5543F-B21E-974F-B211-85030F42D0FE}" type="presParOf" srcId="{4FBBDE45-AE70-684B-A1E3-64EA380E67EC}" destId="{375860F4-ABC8-A049-AB1C-601862F0D6CC}" srcOrd="1" destOrd="0" presId="urn:microsoft.com/office/officeart/2005/8/layout/hierarchy2"/>
    <dgm:cxn modelId="{D3FD74EA-29FB-834B-B02B-378ED54E3801}" type="presParOf" srcId="{375860F4-ABC8-A049-AB1C-601862F0D6CC}" destId="{BFB9D16C-73DD-5C4C-B3D4-D474BF3737EB}" srcOrd="0" destOrd="0" presId="urn:microsoft.com/office/officeart/2005/8/layout/hierarchy2"/>
    <dgm:cxn modelId="{AB1D1720-3CAC-5B40-B17F-D34CA7FF2B04}" type="presParOf" srcId="{375860F4-ABC8-A049-AB1C-601862F0D6CC}" destId="{903C91EC-FBCF-A544-8E59-AFE358A507CA}" srcOrd="1" destOrd="0" presId="urn:microsoft.com/office/officeart/2005/8/layout/hierarchy2"/>
    <dgm:cxn modelId="{601DBED1-BAA4-4A49-918C-B81C8BB58D0C}" type="presParOf" srcId="{903C91EC-FBCF-A544-8E59-AFE358A507CA}" destId="{794E1AA3-C645-7643-B0B0-317090E1163A}" srcOrd="0" destOrd="0" presId="urn:microsoft.com/office/officeart/2005/8/layout/hierarchy2"/>
    <dgm:cxn modelId="{429204E6-8287-7444-A504-18855A54310D}" type="presParOf" srcId="{794E1AA3-C645-7643-B0B0-317090E1163A}" destId="{58A91C65-99B1-CB48-8CF0-F4CFBA459CA0}" srcOrd="0" destOrd="0" presId="urn:microsoft.com/office/officeart/2005/8/layout/hierarchy2"/>
    <dgm:cxn modelId="{3872742E-8D92-5A4E-961C-54B6C1622642}" type="presParOf" srcId="{903C91EC-FBCF-A544-8E59-AFE358A507CA}" destId="{234D9DC8-18D6-8F48-8F0E-7ADD3E4E4DDE}" srcOrd="1" destOrd="0" presId="urn:microsoft.com/office/officeart/2005/8/layout/hierarchy2"/>
    <dgm:cxn modelId="{CB14D3F9-ABCA-1840-BC16-CF4CA9FB2D5D}" type="presParOf" srcId="{234D9DC8-18D6-8F48-8F0E-7ADD3E4E4DDE}" destId="{FCAB9F2E-EA44-A346-8B25-C5D7A853E88C}" srcOrd="0" destOrd="0" presId="urn:microsoft.com/office/officeart/2005/8/layout/hierarchy2"/>
    <dgm:cxn modelId="{D1BAE030-5EF6-4A47-8AE7-DEAE417A3122}" type="presParOf" srcId="{234D9DC8-18D6-8F48-8F0E-7ADD3E4E4DDE}" destId="{F1FA8B8F-86B3-0740-B572-D29D778DC21F}" srcOrd="1" destOrd="0" presId="urn:microsoft.com/office/officeart/2005/8/layout/hierarchy2"/>
    <dgm:cxn modelId="{B641F035-F32C-0A44-9F4C-7D1725B20542}" type="presParOf" srcId="{4FBBDE45-AE70-684B-A1E3-64EA380E67EC}" destId="{F432D48B-A6B4-264A-8D4D-F2E919A6BAE8}" srcOrd="2" destOrd="0" presId="urn:microsoft.com/office/officeart/2005/8/layout/hierarchy2"/>
    <dgm:cxn modelId="{364E35B3-068C-7B48-AD20-57A017541DFA}" type="presParOf" srcId="{F432D48B-A6B4-264A-8D4D-F2E919A6BAE8}" destId="{3C0BC103-1066-0540-BD8F-5D857C49A327}" srcOrd="0" destOrd="0" presId="urn:microsoft.com/office/officeart/2005/8/layout/hierarchy2"/>
    <dgm:cxn modelId="{524B83FA-B17A-5046-982F-97ABB9B9E4DF}" type="presParOf" srcId="{4FBBDE45-AE70-684B-A1E3-64EA380E67EC}" destId="{D228E510-A181-B846-B964-BC3B1A8BFE92}" srcOrd="3" destOrd="0" presId="urn:microsoft.com/office/officeart/2005/8/layout/hierarchy2"/>
    <dgm:cxn modelId="{9084A8FD-DC42-444B-A8FF-23AD45B4407F}" type="presParOf" srcId="{D228E510-A181-B846-B964-BC3B1A8BFE92}" destId="{3C5A1782-7CB6-C545-9744-756B054C019D}" srcOrd="0" destOrd="0" presId="urn:microsoft.com/office/officeart/2005/8/layout/hierarchy2"/>
    <dgm:cxn modelId="{BBB8172F-CA10-A343-8AC7-F0A4EF293162}" type="presParOf" srcId="{D228E510-A181-B846-B964-BC3B1A8BFE92}" destId="{07C5E55F-D805-D743-B3EA-28D9E1890949}" srcOrd="1" destOrd="0" presId="urn:microsoft.com/office/officeart/2005/8/layout/hierarchy2"/>
    <dgm:cxn modelId="{A482B0C3-E654-3641-B393-F36D2A3FC759}" type="presParOf" srcId="{07C5E55F-D805-D743-B3EA-28D9E1890949}" destId="{EE47A4C6-3945-0D4D-BA95-AE3362033BD5}" srcOrd="0" destOrd="0" presId="urn:microsoft.com/office/officeart/2005/8/layout/hierarchy2"/>
    <dgm:cxn modelId="{8A8F78EF-08ED-1C4C-9E41-2E0BEF3DE6BF}" type="presParOf" srcId="{EE47A4C6-3945-0D4D-BA95-AE3362033BD5}" destId="{32DE603B-753E-3847-B58C-712F8D7AEC21}" srcOrd="0" destOrd="0" presId="urn:microsoft.com/office/officeart/2005/8/layout/hierarchy2"/>
    <dgm:cxn modelId="{0B27F0BD-B418-9644-BF6D-6264BEC0F48A}" type="presParOf" srcId="{07C5E55F-D805-D743-B3EA-28D9E1890949}" destId="{F31D39E8-226A-1F40-A516-7C580F2CDE4B}" srcOrd="1" destOrd="0" presId="urn:microsoft.com/office/officeart/2005/8/layout/hierarchy2"/>
    <dgm:cxn modelId="{85910ED3-147B-0E49-BE06-8CAA827C5CB1}" type="presParOf" srcId="{F31D39E8-226A-1F40-A516-7C580F2CDE4B}" destId="{EBD07E91-A04F-834C-A18A-5A30CA375724}" srcOrd="0" destOrd="0" presId="urn:microsoft.com/office/officeart/2005/8/layout/hierarchy2"/>
    <dgm:cxn modelId="{6AE2C2EB-9D9F-6D4A-8C06-C745A697445D}" type="presParOf" srcId="{F31D39E8-226A-1F40-A516-7C580F2CDE4B}" destId="{8976661D-0863-CC44-9E2F-1524FAA557C6}" srcOrd="1" destOrd="0" presId="urn:microsoft.com/office/officeart/2005/8/layout/hierarchy2"/>
    <dgm:cxn modelId="{0C34B282-358E-1E49-A465-C2788C663F1D}" type="presParOf" srcId="{8976661D-0863-CC44-9E2F-1524FAA557C6}" destId="{AFA8FE78-6943-DD40-840C-6E32DC8857F8}" srcOrd="0" destOrd="0" presId="urn:microsoft.com/office/officeart/2005/8/layout/hierarchy2"/>
    <dgm:cxn modelId="{0CF69A60-DB6E-7C40-BF1D-827B97581F3B}" type="presParOf" srcId="{AFA8FE78-6943-DD40-840C-6E32DC8857F8}" destId="{A9E756E0-C919-FE46-9524-6C95EFE26FDC}" srcOrd="0" destOrd="0" presId="urn:microsoft.com/office/officeart/2005/8/layout/hierarchy2"/>
    <dgm:cxn modelId="{7CF76E07-E8C9-BB4C-BBA5-DCDF4D5DB0BC}" type="presParOf" srcId="{8976661D-0863-CC44-9E2F-1524FAA557C6}" destId="{00F251D1-E55E-7D4F-ABB1-AA969B070BCF}" srcOrd="1" destOrd="0" presId="urn:microsoft.com/office/officeart/2005/8/layout/hierarchy2"/>
    <dgm:cxn modelId="{C8AD33E2-1A2A-F745-B1F5-BA2A5891F930}" type="presParOf" srcId="{00F251D1-E55E-7D4F-ABB1-AA969B070BCF}" destId="{03CFBA4A-DBB9-2B47-B4F3-216BE6B44654}" srcOrd="0" destOrd="0" presId="urn:microsoft.com/office/officeart/2005/8/layout/hierarchy2"/>
    <dgm:cxn modelId="{D9F1688F-6AD7-824C-B12E-618621B48E8F}" type="presParOf" srcId="{00F251D1-E55E-7D4F-ABB1-AA969B070BCF}" destId="{31E9BF86-3C61-4E4B-BD7F-6363540A093C}" srcOrd="1" destOrd="0" presId="urn:microsoft.com/office/officeart/2005/8/layout/hierarchy2"/>
    <dgm:cxn modelId="{278F68A2-A80D-E64E-9555-5286D010F7C5}" type="presParOf" srcId="{8976661D-0863-CC44-9E2F-1524FAA557C6}" destId="{B2930BDC-C114-7642-B08F-972EA58971A4}" srcOrd="2" destOrd="0" presId="urn:microsoft.com/office/officeart/2005/8/layout/hierarchy2"/>
    <dgm:cxn modelId="{7BA03018-673B-E04F-BD7C-C04AB386814E}" type="presParOf" srcId="{B2930BDC-C114-7642-B08F-972EA58971A4}" destId="{4106E9D6-CA2E-AE46-8B2B-9D8225D29A1F}" srcOrd="0" destOrd="0" presId="urn:microsoft.com/office/officeart/2005/8/layout/hierarchy2"/>
    <dgm:cxn modelId="{666473F0-F0F5-E549-BDDD-86F65516D6E2}" type="presParOf" srcId="{8976661D-0863-CC44-9E2F-1524FAA557C6}" destId="{9A077BED-EED7-CE4E-BD6C-A4A8BC56A919}" srcOrd="3" destOrd="0" presId="urn:microsoft.com/office/officeart/2005/8/layout/hierarchy2"/>
    <dgm:cxn modelId="{DC064B5E-C4B7-6F40-893E-A125E54AACBE}" type="presParOf" srcId="{9A077BED-EED7-CE4E-BD6C-A4A8BC56A919}" destId="{A4FDC372-BCDC-6445-B638-C8E85C66848C}" srcOrd="0" destOrd="0" presId="urn:microsoft.com/office/officeart/2005/8/layout/hierarchy2"/>
    <dgm:cxn modelId="{1F7B3F36-1502-EB4A-956E-E8565EC748CB}" type="presParOf" srcId="{9A077BED-EED7-CE4E-BD6C-A4A8BC56A919}" destId="{7948496B-76F0-D349-AD11-2E4B3D5C9460}" srcOrd="1" destOrd="0" presId="urn:microsoft.com/office/officeart/2005/8/layout/hierarchy2"/>
    <dgm:cxn modelId="{CA51289A-B63E-F74F-84AF-7C78FA981051}" type="presParOf" srcId="{8976661D-0863-CC44-9E2F-1524FAA557C6}" destId="{5DF07581-227B-1245-B03C-F99A3F53A9A4}" srcOrd="4" destOrd="0" presId="urn:microsoft.com/office/officeart/2005/8/layout/hierarchy2"/>
    <dgm:cxn modelId="{E28DEC07-AF33-2041-8466-55C20480AA7E}" type="presParOf" srcId="{5DF07581-227B-1245-B03C-F99A3F53A9A4}" destId="{5FA087A5-D083-BA42-8F0C-ECD93F0111D3}" srcOrd="0" destOrd="0" presId="urn:microsoft.com/office/officeart/2005/8/layout/hierarchy2"/>
    <dgm:cxn modelId="{CD21D0C0-D691-E04C-94BB-DCA863BC781B}" type="presParOf" srcId="{8976661D-0863-CC44-9E2F-1524FAA557C6}" destId="{3C8753E1-FF55-4447-AFCA-BA5A94B6C438}" srcOrd="5" destOrd="0" presId="urn:microsoft.com/office/officeart/2005/8/layout/hierarchy2"/>
    <dgm:cxn modelId="{107622B3-9C54-D742-80A4-69A16FBA4005}" type="presParOf" srcId="{3C8753E1-FF55-4447-AFCA-BA5A94B6C438}" destId="{EDA62329-35DB-0641-8A72-E91B1EB7E61C}" srcOrd="0" destOrd="0" presId="urn:microsoft.com/office/officeart/2005/8/layout/hierarchy2"/>
    <dgm:cxn modelId="{BCF6E21D-EEB2-0542-859A-1DEDF4ABEAA8}" type="presParOf" srcId="{3C8753E1-FF55-4447-AFCA-BA5A94B6C438}" destId="{4E398695-6151-0A47-81FC-2A0D9A2381D9}" srcOrd="1" destOrd="0" presId="urn:microsoft.com/office/officeart/2005/8/layout/hierarchy2"/>
    <dgm:cxn modelId="{73D88340-F6DA-7940-8E58-D321F239F84E}" type="presParOf" srcId="{8976661D-0863-CC44-9E2F-1524FAA557C6}" destId="{96BD7483-9DD0-BD4B-BDF7-0F0501F3534B}" srcOrd="6" destOrd="0" presId="urn:microsoft.com/office/officeart/2005/8/layout/hierarchy2"/>
    <dgm:cxn modelId="{D58229CE-5D7D-D840-AC54-FAB078AB13B7}" type="presParOf" srcId="{96BD7483-9DD0-BD4B-BDF7-0F0501F3534B}" destId="{C07FBB1F-4F4C-A944-A1B9-497DCCF70AA7}" srcOrd="0" destOrd="0" presId="urn:microsoft.com/office/officeart/2005/8/layout/hierarchy2"/>
    <dgm:cxn modelId="{6507A425-5213-E549-B929-B7E093B98C3E}" type="presParOf" srcId="{8976661D-0863-CC44-9E2F-1524FAA557C6}" destId="{4D899A7E-ABC0-7C41-86D2-DBAB489AEF84}" srcOrd="7" destOrd="0" presId="urn:microsoft.com/office/officeart/2005/8/layout/hierarchy2"/>
    <dgm:cxn modelId="{D041CEBD-1808-F141-B989-D62984F29F92}" type="presParOf" srcId="{4D899A7E-ABC0-7C41-86D2-DBAB489AEF84}" destId="{82F63785-DF41-564E-AA93-03D8A8551C04}" srcOrd="0" destOrd="0" presId="urn:microsoft.com/office/officeart/2005/8/layout/hierarchy2"/>
    <dgm:cxn modelId="{1B545AA3-1A16-D049-AE1E-22B9E1DF2564}" type="presParOf" srcId="{4D899A7E-ABC0-7C41-86D2-DBAB489AEF84}" destId="{DC9E90AA-755F-6A4F-90A2-7761C317CC3A}" srcOrd="1" destOrd="0" presId="urn:microsoft.com/office/officeart/2005/8/layout/hierarchy2"/>
    <dgm:cxn modelId="{D23F0C35-B23C-C647-B7A7-FD3F87924F30}" type="presParOf" srcId="{07C5E55F-D805-D743-B3EA-28D9E1890949}" destId="{65D34136-95AF-124C-BFFA-A60348C8D15F}" srcOrd="2" destOrd="0" presId="urn:microsoft.com/office/officeart/2005/8/layout/hierarchy2"/>
    <dgm:cxn modelId="{C61F5122-F244-374E-908C-F7E707A073C2}" type="presParOf" srcId="{65D34136-95AF-124C-BFFA-A60348C8D15F}" destId="{BD61C986-DCA6-9842-8A2F-23C53566701E}" srcOrd="0" destOrd="0" presId="urn:microsoft.com/office/officeart/2005/8/layout/hierarchy2"/>
    <dgm:cxn modelId="{5D96515D-7BFF-7D4A-8148-753A37D2E998}" type="presParOf" srcId="{07C5E55F-D805-D743-B3EA-28D9E1890949}" destId="{93380B48-C46C-A743-A1CE-2B86D0F8F80D}" srcOrd="3" destOrd="0" presId="urn:microsoft.com/office/officeart/2005/8/layout/hierarchy2"/>
    <dgm:cxn modelId="{AD2AA3E2-37DD-A84C-BCF4-30DE26888C98}" type="presParOf" srcId="{93380B48-C46C-A743-A1CE-2B86D0F8F80D}" destId="{47F47E02-0EB3-2447-B48F-818ACD40ADE4}" srcOrd="0" destOrd="0" presId="urn:microsoft.com/office/officeart/2005/8/layout/hierarchy2"/>
    <dgm:cxn modelId="{D288B05A-D7B0-B14F-8B57-2E6B152C9CFE}" type="presParOf" srcId="{93380B48-C46C-A743-A1CE-2B86D0F8F80D}" destId="{E4046BED-F128-D242-8734-67F6759377CF}" srcOrd="1" destOrd="0" presId="urn:microsoft.com/office/officeart/2005/8/layout/hierarchy2"/>
    <dgm:cxn modelId="{F3981DE5-AF8D-ED4F-97C1-9ED7D237ADC3}" type="presParOf" srcId="{E4046BED-F128-D242-8734-67F6759377CF}" destId="{F627902D-510E-A24C-93D9-54C5F3AFB766}" srcOrd="0" destOrd="0" presId="urn:microsoft.com/office/officeart/2005/8/layout/hierarchy2"/>
    <dgm:cxn modelId="{DD9D43E8-5A57-7547-82B6-DB3F88267C51}" type="presParOf" srcId="{F627902D-510E-A24C-93D9-54C5F3AFB766}" destId="{485BFBE9-AD89-C848-8364-FA4208974D0E}" srcOrd="0" destOrd="0" presId="urn:microsoft.com/office/officeart/2005/8/layout/hierarchy2"/>
    <dgm:cxn modelId="{DA030A97-20C7-2B45-9594-CFC5FE8DEA14}" type="presParOf" srcId="{E4046BED-F128-D242-8734-67F6759377CF}" destId="{331FB48C-B91D-AF40-A61D-390EF1FA7D5C}" srcOrd="1" destOrd="0" presId="urn:microsoft.com/office/officeart/2005/8/layout/hierarchy2"/>
    <dgm:cxn modelId="{2A5ED3E6-84EF-E54F-A4F9-9C5D40638A2D}" type="presParOf" srcId="{331FB48C-B91D-AF40-A61D-390EF1FA7D5C}" destId="{278F2199-8FB0-2145-9D13-E6C62A2C1267}" srcOrd="0" destOrd="0" presId="urn:microsoft.com/office/officeart/2005/8/layout/hierarchy2"/>
    <dgm:cxn modelId="{9BC0F8D8-8F99-7847-A5F6-9D48B66B55FA}" type="presParOf" srcId="{331FB48C-B91D-AF40-A61D-390EF1FA7D5C}" destId="{58A4D69A-2B66-F747-A9A8-91FDB479EA94}" srcOrd="1" destOrd="0" presId="urn:microsoft.com/office/officeart/2005/8/layout/hierarchy2"/>
    <dgm:cxn modelId="{14E7F505-8B60-1447-A455-8038B53D87C1}" type="presParOf" srcId="{E4046BED-F128-D242-8734-67F6759377CF}" destId="{9D85B13D-88D7-DA44-AD9A-62AE2EA23170}" srcOrd="2" destOrd="0" presId="urn:microsoft.com/office/officeart/2005/8/layout/hierarchy2"/>
    <dgm:cxn modelId="{E3114BFA-A204-0D42-8273-B8E6B8834FBA}" type="presParOf" srcId="{9D85B13D-88D7-DA44-AD9A-62AE2EA23170}" destId="{10CCCBA0-38D9-9E48-BF9C-1B133DD2D851}" srcOrd="0" destOrd="0" presId="urn:microsoft.com/office/officeart/2005/8/layout/hierarchy2"/>
    <dgm:cxn modelId="{FAA16069-3EA4-BD43-926F-BD6500C59C5A}" type="presParOf" srcId="{E4046BED-F128-D242-8734-67F6759377CF}" destId="{7C541B9F-768F-2D49-90A1-D32D409B6826}" srcOrd="3" destOrd="0" presId="urn:microsoft.com/office/officeart/2005/8/layout/hierarchy2"/>
    <dgm:cxn modelId="{9E297EC9-65BB-4E45-87B4-731DF21F290C}" type="presParOf" srcId="{7C541B9F-768F-2D49-90A1-D32D409B6826}" destId="{A577ED21-3762-E04E-A80C-8264F91B4A5F}" srcOrd="0" destOrd="0" presId="urn:microsoft.com/office/officeart/2005/8/layout/hierarchy2"/>
    <dgm:cxn modelId="{AC032B1A-256D-FF44-BAC8-4B769CB74F8F}" type="presParOf" srcId="{7C541B9F-768F-2D49-90A1-D32D409B6826}" destId="{87ACCFEE-75E9-994A-B78F-57EE151A2B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51CC-2C63-FD4D-8030-3BEB12D4D26D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3AB808-0316-5C4D-AF2E-62CC95ABD73C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yes</a:t>
          </a:r>
          <a:endParaRPr lang="fr-FR" dirty="0">
            <a:solidFill>
              <a:schemeClr val="tx1"/>
            </a:solidFill>
          </a:endParaRPr>
        </a:p>
      </dgm:t>
    </dgm:pt>
    <dgm:pt modelId="{CC48C5C0-7266-CC4F-9271-C063D32BC18D}" type="parTrans" cxnId="{A6721E62-25A9-ED4C-9D0B-18D88FB0DDD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0632ADE-A18B-C540-A8B0-E82C23A6E3B4}" type="sibTrans" cxnId="{A6721E62-25A9-ED4C-9D0B-18D88FB0DDD4}">
      <dgm:prSet/>
      <dgm:spPr/>
      <dgm:t>
        <a:bodyPr/>
        <a:lstStyle/>
        <a:p>
          <a:endParaRPr lang="fr-FR"/>
        </a:p>
      </dgm:t>
    </dgm:pt>
    <dgm:pt modelId="{D5861BE9-060A-034E-AE9E-EEAC408E65A4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HCC ?</a:t>
          </a:r>
          <a:endParaRPr lang="fr-FR" dirty="0">
            <a:solidFill>
              <a:schemeClr val="tx1"/>
            </a:solidFill>
          </a:endParaRPr>
        </a:p>
      </dgm:t>
    </dgm:pt>
    <dgm:pt modelId="{0170460D-D6FF-DA4C-8EEF-06948C764EDA}" type="parTrans" cxnId="{ECF4EE28-32C2-FC4E-ACF3-A8F5226189C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1F2D5B7-004C-DE4A-AB29-BCCB22EFBB5A}" type="sibTrans" cxnId="{ECF4EE28-32C2-FC4E-ACF3-A8F5226189C7}">
      <dgm:prSet/>
      <dgm:spPr/>
      <dgm:t>
        <a:bodyPr/>
        <a:lstStyle/>
        <a:p>
          <a:endParaRPr lang="fr-FR"/>
        </a:p>
      </dgm:t>
    </dgm:pt>
    <dgm:pt modelId="{B8FD44D8-686A-B643-B751-832507B3BC7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No</a:t>
          </a:r>
          <a:endParaRPr lang="fr-FR" dirty="0">
            <a:solidFill>
              <a:schemeClr val="tx1"/>
            </a:solidFill>
          </a:endParaRPr>
        </a:p>
      </dgm:t>
    </dgm:pt>
    <dgm:pt modelId="{9587A3D7-3559-1248-8815-DE4B52AEA8C1}" type="parTrans" cxnId="{18703FA0-9BD0-A048-9D82-0F6EACE133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AE7583-10C1-8A49-B591-86A70F864155}" type="sibTrans" cxnId="{18703FA0-9BD0-A048-9D82-0F6EACE13308}">
      <dgm:prSet/>
      <dgm:spPr/>
      <dgm:t>
        <a:bodyPr/>
        <a:lstStyle/>
        <a:p>
          <a:endParaRPr lang="fr-FR"/>
        </a:p>
      </dgm:t>
    </dgm:pt>
    <dgm:pt modelId="{C83EE6CB-206C-4741-A8A5-60DA38AA928F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Single nodule</a:t>
          </a:r>
          <a:endParaRPr lang="fr-FR" dirty="0">
            <a:solidFill>
              <a:schemeClr val="tx1"/>
            </a:solidFill>
          </a:endParaRPr>
        </a:p>
      </dgm:t>
    </dgm:pt>
    <dgm:pt modelId="{0994B12A-AB10-F647-BA8B-536B4087655D}" type="parTrans" cxnId="{1B965B35-A453-D242-9152-F1E2DD483F2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190BC75-B816-9F47-A6E7-7F65EC183168}" type="sibTrans" cxnId="{1B965B35-A453-D242-9152-F1E2DD483F24}">
      <dgm:prSet/>
      <dgm:spPr/>
      <dgm:t>
        <a:bodyPr/>
        <a:lstStyle/>
        <a:p>
          <a:endParaRPr lang="fr-FR"/>
        </a:p>
      </dgm:t>
    </dgm:pt>
    <dgm:pt modelId="{5A111897-B4F9-D34D-AA90-3E1EC44C98BA}">
      <dgm:prSet phldrT="[Texte]"/>
      <dgm:spPr>
        <a:solidFill>
          <a:srgbClr val="C4BD97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Multiple nodules</a:t>
          </a:r>
          <a:endParaRPr lang="fr-FR" dirty="0">
            <a:solidFill>
              <a:schemeClr val="tx1"/>
            </a:solidFill>
          </a:endParaRPr>
        </a:p>
      </dgm:t>
    </dgm:pt>
    <dgm:pt modelId="{B7E5556F-E52F-CE41-AC1C-0FB26AD52331}" type="parTrans" cxnId="{8035809F-DF01-9147-AE21-ED956AC2E8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B0734F8-7524-5249-926F-15E596CC0229}" type="sibTrans" cxnId="{8035809F-DF01-9147-AE21-ED956AC2E875}">
      <dgm:prSet/>
      <dgm:spPr/>
      <dgm:t>
        <a:bodyPr/>
        <a:lstStyle/>
        <a:p>
          <a:endParaRPr lang="fr-FR"/>
        </a:p>
      </dgm:t>
    </dgm:pt>
    <dgm:pt modelId="{0D30B40B-7EB6-A647-A47D-67AD829FAAAB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Metastases</a:t>
          </a:r>
          <a:r>
            <a:rPr lang="fr-FR" dirty="0" smtClean="0">
              <a:solidFill>
                <a:schemeClr val="tx1"/>
              </a:solidFill>
            </a:rPr>
            <a:t> ?</a:t>
          </a:r>
          <a:endParaRPr lang="fr-FR" dirty="0">
            <a:solidFill>
              <a:schemeClr val="tx1"/>
            </a:solidFill>
          </a:endParaRPr>
        </a:p>
      </dgm:t>
    </dgm:pt>
    <dgm:pt modelId="{78EA4B63-730B-A34F-A12E-E5F898DAFCBC}" type="parTrans" cxnId="{A736EBCE-C23B-B745-88DD-20546BD46EE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6924B7E-D95C-964F-95A2-FE847AD06DD0}" type="sibTrans" cxnId="{A736EBCE-C23B-B745-88DD-20546BD46EEE}">
      <dgm:prSet/>
      <dgm:spPr/>
      <dgm:t>
        <a:bodyPr/>
        <a:lstStyle/>
        <a:p>
          <a:endParaRPr lang="fr-FR"/>
        </a:p>
      </dgm:t>
    </dgm:pt>
    <dgm:pt modelId="{E9ABD418-4FEE-E546-9050-02F6398FF2C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Multiple </a:t>
          </a:r>
          <a:r>
            <a:rPr lang="fr-FR" dirty="0" err="1" smtClean="0">
              <a:solidFill>
                <a:schemeClr val="tx1"/>
              </a:solidFill>
            </a:rPr>
            <a:t>benign</a:t>
          </a:r>
          <a:r>
            <a:rPr lang="fr-FR" dirty="0" smtClean="0">
              <a:solidFill>
                <a:schemeClr val="tx1"/>
              </a:solidFill>
            </a:rPr>
            <a:t> nodules?</a:t>
          </a:r>
          <a:endParaRPr lang="fr-FR" dirty="0">
            <a:solidFill>
              <a:schemeClr val="tx1"/>
            </a:solidFill>
          </a:endParaRPr>
        </a:p>
      </dgm:t>
    </dgm:pt>
    <dgm:pt modelId="{66890D7B-D808-3A46-9440-56EDDF26364B}" type="parTrans" cxnId="{DA3AE143-B480-864E-A800-B4B6163F88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B8DD0D3-4B96-3A43-ACE2-4A33B2FD9BA3}" type="sibTrans" cxnId="{DA3AE143-B480-864E-A800-B4B6163F8811}">
      <dgm:prSet/>
      <dgm:spPr/>
      <dgm:t>
        <a:bodyPr/>
        <a:lstStyle/>
        <a:p>
          <a:endParaRPr lang="fr-FR"/>
        </a:p>
      </dgm:t>
    </dgm:pt>
    <dgm:pt modelId="{C8D6D1B1-6801-C544-B926-FA6D7954A619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Hemangioma</a:t>
          </a:r>
          <a:endParaRPr lang="fr-FR" dirty="0">
            <a:solidFill>
              <a:schemeClr val="tx1"/>
            </a:solidFill>
          </a:endParaRPr>
        </a:p>
      </dgm:t>
    </dgm:pt>
    <dgm:pt modelId="{64249E4B-74F7-8747-8DDA-754D4A4B468A}" type="parTrans" cxnId="{B6D4E14B-972B-CF47-87C3-81C7AB69F6E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3F7A45-FE3C-974B-806B-99530C138415}" type="sibTrans" cxnId="{B6D4E14B-972B-CF47-87C3-81C7AB69F6EC}">
      <dgm:prSet/>
      <dgm:spPr/>
      <dgm:t>
        <a:bodyPr/>
        <a:lstStyle/>
        <a:p>
          <a:endParaRPr lang="fr-FR"/>
        </a:p>
      </dgm:t>
    </dgm:pt>
    <dgm:pt modelId="{99AF388C-03D0-B442-955C-E190831A23D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Focal </a:t>
          </a:r>
          <a:r>
            <a:rPr lang="fr-FR" dirty="0" err="1" smtClean="0">
              <a:solidFill>
                <a:schemeClr val="tx1"/>
              </a:solidFill>
            </a:rPr>
            <a:t>nodular</a:t>
          </a:r>
          <a:r>
            <a:rPr lang="fr-FR" dirty="0" smtClean="0">
              <a:solidFill>
                <a:schemeClr val="tx1"/>
              </a:solidFill>
            </a:rPr>
            <a:t> hyperplasia</a:t>
          </a:r>
          <a:endParaRPr lang="fr-FR" dirty="0">
            <a:solidFill>
              <a:schemeClr val="tx1"/>
            </a:solidFill>
          </a:endParaRPr>
        </a:p>
      </dgm:t>
    </dgm:pt>
    <dgm:pt modelId="{43DB45D5-8F6D-034D-95A5-F74BFE73E63C}" type="parTrans" cxnId="{C5446750-896A-5443-82D9-61B21409AAF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6E5EC76-81F4-1144-BF30-EB3AB55278D8}" type="sibTrans" cxnId="{C5446750-896A-5443-82D9-61B21409AAF0}">
      <dgm:prSet/>
      <dgm:spPr/>
      <dgm:t>
        <a:bodyPr/>
        <a:lstStyle/>
        <a:p>
          <a:endParaRPr lang="fr-FR"/>
        </a:p>
      </dgm:t>
    </dgm:pt>
    <dgm:pt modelId="{C895A697-B378-E44E-991C-DEE16C201FDF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Cysts</a:t>
          </a:r>
          <a:endParaRPr lang="fr-FR" dirty="0">
            <a:solidFill>
              <a:schemeClr val="tx1"/>
            </a:solidFill>
          </a:endParaRPr>
        </a:p>
      </dgm:t>
    </dgm:pt>
    <dgm:pt modelId="{ED17DD2D-36F4-5448-8CC8-ED088D98ECD7}" type="parTrans" cxnId="{038E43E2-99B3-C348-BF6B-54575D6DCCC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FE93FE5-5700-DB49-8A87-B6EF7503963A}" type="sibTrans" cxnId="{038E43E2-99B3-C348-BF6B-54575D6DCCCA}">
      <dgm:prSet/>
      <dgm:spPr/>
      <dgm:t>
        <a:bodyPr/>
        <a:lstStyle/>
        <a:p>
          <a:endParaRPr lang="fr-FR"/>
        </a:p>
      </dgm:t>
    </dgm:pt>
    <dgm:pt modelId="{BBE8BADE-C6C8-2141-8FB0-D54CB46743F1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Adenoma</a:t>
          </a:r>
          <a:endParaRPr lang="fr-FR" dirty="0">
            <a:solidFill>
              <a:schemeClr val="tx1"/>
            </a:solidFill>
          </a:endParaRPr>
        </a:p>
      </dgm:t>
    </dgm:pt>
    <dgm:pt modelId="{6C0B2A6D-665E-814F-BC8A-2C78024BC21F}" type="parTrans" cxnId="{E7A4B6E7-A710-4341-8033-9BAA85641CC2}">
      <dgm:prSet/>
      <dgm:spPr/>
      <dgm:t>
        <a:bodyPr/>
        <a:lstStyle/>
        <a:p>
          <a:endParaRPr lang="fr-FR"/>
        </a:p>
      </dgm:t>
    </dgm:pt>
    <dgm:pt modelId="{41824A63-3617-3F4C-B128-8E40E266EE21}" type="sibTrans" cxnId="{E7A4B6E7-A710-4341-8033-9BAA85641CC2}">
      <dgm:prSet/>
      <dgm:spPr/>
      <dgm:t>
        <a:bodyPr/>
        <a:lstStyle/>
        <a:p>
          <a:endParaRPr lang="fr-FR"/>
        </a:p>
      </dgm:t>
    </dgm:pt>
    <dgm:pt modelId="{E863FFD7-1AC7-6942-AEAD-82772A4D925A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Chronic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liver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disease</a:t>
          </a:r>
          <a:r>
            <a:rPr lang="fr-FR" dirty="0" smtClean="0">
              <a:solidFill>
                <a:schemeClr val="tx1"/>
              </a:solidFill>
            </a:rPr>
            <a:t> ?</a:t>
          </a:r>
          <a:endParaRPr lang="fr-FR" dirty="0">
            <a:solidFill>
              <a:schemeClr val="tx1"/>
            </a:solidFill>
          </a:endParaRPr>
        </a:p>
      </dgm:t>
    </dgm:pt>
    <dgm:pt modelId="{9E1AEFA6-2C06-214F-B155-C2059FB048CC}" type="sibTrans" cxnId="{067E7E39-1B50-D948-9E93-0F4438F0BE0B}">
      <dgm:prSet/>
      <dgm:spPr/>
      <dgm:t>
        <a:bodyPr/>
        <a:lstStyle/>
        <a:p>
          <a:endParaRPr lang="fr-FR"/>
        </a:p>
      </dgm:t>
    </dgm:pt>
    <dgm:pt modelId="{3EABC4C3-AB19-5842-96B4-41907B7BA71F}" type="parTrans" cxnId="{067E7E39-1B50-D948-9E93-0F4438F0BE0B}">
      <dgm:prSet/>
      <dgm:spPr/>
      <dgm:t>
        <a:bodyPr/>
        <a:lstStyle/>
        <a:p>
          <a:endParaRPr lang="fr-FR"/>
        </a:p>
      </dgm:t>
    </dgm:pt>
    <dgm:pt modelId="{F600311B-0CA3-454A-AEE2-E57AA9A67B41}" type="pres">
      <dgm:prSet presAssocID="{44B251CC-2C63-FD4D-8030-3BEB12D4D2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48162A-712F-2A4D-B969-383CDB6CE951}" type="pres">
      <dgm:prSet presAssocID="{E863FFD7-1AC7-6942-AEAD-82772A4D925A}" presName="root1" presStyleCnt="0"/>
      <dgm:spPr/>
    </dgm:pt>
    <dgm:pt modelId="{6FC61059-B35D-F943-B6B7-9A35D8EB338D}" type="pres">
      <dgm:prSet presAssocID="{E863FFD7-1AC7-6942-AEAD-82772A4D925A}" presName="LevelOneTextNode" presStyleLbl="node0" presStyleIdx="0" presStyleCnt="1" custScaleX="100849" custScaleY="710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BBDE45-AE70-684B-A1E3-64EA380E67EC}" type="pres">
      <dgm:prSet presAssocID="{E863FFD7-1AC7-6942-AEAD-82772A4D925A}" presName="level2hierChild" presStyleCnt="0"/>
      <dgm:spPr/>
    </dgm:pt>
    <dgm:pt modelId="{85668EEC-D651-6F46-B709-E5803369592B}" type="pres">
      <dgm:prSet presAssocID="{CC48C5C0-7266-CC4F-9271-C063D32BC18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E02CD313-6603-484C-A127-2F93E0DB8F28}" type="pres">
      <dgm:prSet presAssocID="{CC48C5C0-7266-CC4F-9271-C063D32BC18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75860F4-ABC8-A049-AB1C-601862F0D6CC}" type="pres">
      <dgm:prSet presAssocID="{353AB808-0316-5C4D-AF2E-62CC95ABD73C}" presName="root2" presStyleCnt="0"/>
      <dgm:spPr/>
    </dgm:pt>
    <dgm:pt modelId="{BFB9D16C-73DD-5C4C-B3D4-D474BF3737EB}" type="pres">
      <dgm:prSet presAssocID="{353AB808-0316-5C4D-AF2E-62CC95ABD73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3C91EC-FBCF-A544-8E59-AFE358A507CA}" type="pres">
      <dgm:prSet presAssocID="{353AB808-0316-5C4D-AF2E-62CC95ABD73C}" presName="level3hierChild" presStyleCnt="0"/>
      <dgm:spPr/>
    </dgm:pt>
    <dgm:pt modelId="{794E1AA3-C645-7643-B0B0-317090E1163A}" type="pres">
      <dgm:prSet presAssocID="{0170460D-D6FF-DA4C-8EEF-06948C764EDA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8A91C65-99B1-CB48-8CF0-F4CFBA459CA0}" type="pres">
      <dgm:prSet presAssocID="{0170460D-D6FF-DA4C-8EEF-06948C764EDA}" presName="connTx" presStyleLbl="parChTrans1D3" presStyleIdx="0" presStyleCnt="3"/>
      <dgm:spPr/>
      <dgm:t>
        <a:bodyPr/>
        <a:lstStyle/>
        <a:p>
          <a:endParaRPr lang="fr-FR"/>
        </a:p>
      </dgm:t>
    </dgm:pt>
    <dgm:pt modelId="{234D9DC8-18D6-8F48-8F0E-7ADD3E4E4DDE}" type="pres">
      <dgm:prSet presAssocID="{D5861BE9-060A-034E-AE9E-EEAC408E65A4}" presName="root2" presStyleCnt="0"/>
      <dgm:spPr/>
    </dgm:pt>
    <dgm:pt modelId="{FCAB9F2E-EA44-A346-8B25-C5D7A853E88C}" type="pres">
      <dgm:prSet presAssocID="{D5861BE9-060A-034E-AE9E-EEAC408E65A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FA8B8F-86B3-0740-B572-D29D778DC21F}" type="pres">
      <dgm:prSet presAssocID="{D5861BE9-060A-034E-AE9E-EEAC408E65A4}" presName="level3hierChild" presStyleCnt="0"/>
      <dgm:spPr/>
    </dgm:pt>
    <dgm:pt modelId="{F432D48B-A6B4-264A-8D4D-F2E919A6BAE8}" type="pres">
      <dgm:prSet presAssocID="{9587A3D7-3559-1248-8815-DE4B52AEA8C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C0BC103-1066-0540-BD8F-5D857C49A327}" type="pres">
      <dgm:prSet presAssocID="{9587A3D7-3559-1248-8815-DE4B52AEA8C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228E510-A181-B846-B964-BC3B1A8BFE92}" type="pres">
      <dgm:prSet presAssocID="{B8FD44D8-686A-B643-B751-832507B3BC72}" presName="root2" presStyleCnt="0"/>
      <dgm:spPr/>
    </dgm:pt>
    <dgm:pt modelId="{3C5A1782-7CB6-C545-9744-756B054C019D}" type="pres">
      <dgm:prSet presAssocID="{B8FD44D8-686A-B643-B751-832507B3BC7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C5E55F-D805-D743-B3EA-28D9E1890949}" type="pres">
      <dgm:prSet presAssocID="{B8FD44D8-686A-B643-B751-832507B3BC72}" presName="level3hierChild" presStyleCnt="0"/>
      <dgm:spPr/>
    </dgm:pt>
    <dgm:pt modelId="{EE47A4C6-3945-0D4D-BA95-AE3362033BD5}" type="pres">
      <dgm:prSet presAssocID="{0994B12A-AB10-F647-BA8B-536B4087655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32DE603B-753E-3847-B58C-712F8D7AEC21}" type="pres">
      <dgm:prSet presAssocID="{0994B12A-AB10-F647-BA8B-536B4087655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F31D39E8-226A-1F40-A516-7C580F2CDE4B}" type="pres">
      <dgm:prSet presAssocID="{C83EE6CB-206C-4741-A8A5-60DA38AA928F}" presName="root2" presStyleCnt="0"/>
      <dgm:spPr/>
    </dgm:pt>
    <dgm:pt modelId="{EBD07E91-A04F-834C-A18A-5A30CA375724}" type="pres">
      <dgm:prSet presAssocID="{C83EE6CB-206C-4741-A8A5-60DA38AA928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76661D-0863-CC44-9E2F-1524FAA557C6}" type="pres">
      <dgm:prSet presAssocID="{C83EE6CB-206C-4741-A8A5-60DA38AA928F}" presName="level3hierChild" presStyleCnt="0"/>
      <dgm:spPr/>
    </dgm:pt>
    <dgm:pt modelId="{AFA8FE78-6943-DD40-840C-6E32DC8857F8}" type="pres">
      <dgm:prSet presAssocID="{64249E4B-74F7-8747-8DDA-754D4A4B468A}" presName="conn2-1" presStyleLbl="parChTrans1D4" presStyleIdx="0" presStyleCnt="6"/>
      <dgm:spPr/>
      <dgm:t>
        <a:bodyPr/>
        <a:lstStyle/>
        <a:p>
          <a:endParaRPr lang="fr-FR"/>
        </a:p>
      </dgm:t>
    </dgm:pt>
    <dgm:pt modelId="{A9E756E0-C919-FE46-9524-6C95EFE26FDC}" type="pres">
      <dgm:prSet presAssocID="{64249E4B-74F7-8747-8DDA-754D4A4B468A}" presName="connTx" presStyleLbl="parChTrans1D4" presStyleIdx="0" presStyleCnt="6"/>
      <dgm:spPr/>
      <dgm:t>
        <a:bodyPr/>
        <a:lstStyle/>
        <a:p>
          <a:endParaRPr lang="fr-FR"/>
        </a:p>
      </dgm:t>
    </dgm:pt>
    <dgm:pt modelId="{00F251D1-E55E-7D4F-ABB1-AA969B070BCF}" type="pres">
      <dgm:prSet presAssocID="{C8D6D1B1-6801-C544-B926-FA6D7954A619}" presName="root2" presStyleCnt="0"/>
      <dgm:spPr/>
    </dgm:pt>
    <dgm:pt modelId="{03CFBA4A-DBB9-2B47-B4F3-216BE6B44654}" type="pres">
      <dgm:prSet presAssocID="{C8D6D1B1-6801-C544-B926-FA6D7954A619}" presName="LevelTwoTextNode" presStyleLbl="node4" presStyleIdx="0" presStyleCnt="6" custLinFactNeighborX="4372" custLinFactNeighborY="-327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E9BF86-3C61-4E4B-BD7F-6363540A093C}" type="pres">
      <dgm:prSet presAssocID="{C8D6D1B1-6801-C544-B926-FA6D7954A619}" presName="level3hierChild" presStyleCnt="0"/>
      <dgm:spPr/>
    </dgm:pt>
    <dgm:pt modelId="{B2930BDC-C114-7642-B08F-972EA58971A4}" type="pres">
      <dgm:prSet presAssocID="{43DB45D5-8F6D-034D-95A5-F74BFE73E63C}" presName="conn2-1" presStyleLbl="parChTrans1D4" presStyleIdx="1" presStyleCnt="6"/>
      <dgm:spPr/>
      <dgm:t>
        <a:bodyPr/>
        <a:lstStyle/>
        <a:p>
          <a:endParaRPr lang="fr-FR"/>
        </a:p>
      </dgm:t>
    </dgm:pt>
    <dgm:pt modelId="{4106E9D6-CA2E-AE46-8B2B-9D8225D29A1F}" type="pres">
      <dgm:prSet presAssocID="{43DB45D5-8F6D-034D-95A5-F74BFE73E63C}" presName="connTx" presStyleLbl="parChTrans1D4" presStyleIdx="1" presStyleCnt="6"/>
      <dgm:spPr/>
      <dgm:t>
        <a:bodyPr/>
        <a:lstStyle/>
        <a:p>
          <a:endParaRPr lang="fr-FR"/>
        </a:p>
      </dgm:t>
    </dgm:pt>
    <dgm:pt modelId="{9A077BED-EED7-CE4E-BD6C-A4A8BC56A919}" type="pres">
      <dgm:prSet presAssocID="{99AF388C-03D0-B442-955C-E190831A23DC}" presName="root2" presStyleCnt="0"/>
      <dgm:spPr/>
    </dgm:pt>
    <dgm:pt modelId="{A4FDC372-BCDC-6445-B638-C8E85C66848C}" type="pres">
      <dgm:prSet presAssocID="{99AF388C-03D0-B442-955C-E190831A23DC}" presName="LevelTwoTextNode" presStyleLbl="node4" presStyleIdx="1" presStyleCnt="6" custLinFactNeighborX="4372" custLinFactNeighborY="-90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48496B-76F0-D349-AD11-2E4B3D5C9460}" type="pres">
      <dgm:prSet presAssocID="{99AF388C-03D0-B442-955C-E190831A23DC}" presName="level3hierChild" presStyleCnt="0"/>
      <dgm:spPr/>
    </dgm:pt>
    <dgm:pt modelId="{5DF07581-227B-1245-B03C-F99A3F53A9A4}" type="pres">
      <dgm:prSet presAssocID="{6C0B2A6D-665E-814F-BC8A-2C78024BC21F}" presName="conn2-1" presStyleLbl="parChTrans1D4" presStyleIdx="2" presStyleCnt="6"/>
      <dgm:spPr/>
      <dgm:t>
        <a:bodyPr/>
        <a:lstStyle/>
        <a:p>
          <a:endParaRPr lang="fr-FR"/>
        </a:p>
      </dgm:t>
    </dgm:pt>
    <dgm:pt modelId="{5FA087A5-D083-BA42-8F0C-ECD93F0111D3}" type="pres">
      <dgm:prSet presAssocID="{6C0B2A6D-665E-814F-BC8A-2C78024BC21F}" presName="connTx" presStyleLbl="parChTrans1D4" presStyleIdx="2" presStyleCnt="6"/>
      <dgm:spPr/>
      <dgm:t>
        <a:bodyPr/>
        <a:lstStyle/>
        <a:p>
          <a:endParaRPr lang="fr-FR"/>
        </a:p>
      </dgm:t>
    </dgm:pt>
    <dgm:pt modelId="{3C8753E1-FF55-4447-AFCA-BA5A94B6C438}" type="pres">
      <dgm:prSet presAssocID="{BBE8BADE-C6C8-2141-8FB0-D54CB46743F1}" presName="root2" presStyleCnt="0"/>
      <dgm:spPr/>
    </dgm:pt>
    <dgm:pt modelId="{EDA62329-35DB-0641-8A72-E91B1EB7E61C}" type="pres">
      <dgm:prSet presAssocID="{BBE8BADE-C6C8-2141-8FB0-D54CB46743F1}" presName="LevelTwoTextNode" presStyleLbl="node4" presStyleIdx="2" presStyleCnt="6" custLinFactNeighborX="4372" custLinFactNeighborY="-61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398695-6151-0A47-81FC-2A0D9A2381D9}" type="pres">
      <dgm:prSet presAssocID="{BBE8BADE-C6C8-2141-8FB0-D54CB46743F1}" presName="level3hierChild" presStyleCnt="0"/>
      <dgm:spPr/>
    </dgm:pt>
    <dgm:pt modelId="{96BD7483-9DD0-BD4B-BDF7-0F0501F3534B}" type="pres">
      <dgm:prSet presAssocID="{ED17DD2D-36F4-5448-8CC8-ED088D98ECD7}" presName="conn2-1" presStyleLbl="parChTrans1D4" presStyleIdx="3" presStyleCnt="6"/>
      <dgm:spPr/>
      <dgm:t>
        <a:bodyPr/>
        <a:lstStyle/>
        <a:p>
          <a:endParaRPr lang="fr-FR"/>
        </a:p>
      </dgm:t>
    </dgm:pt>
    <dgm:pt modelId="{C07FBB1F-4F4C-A944-A1B9-497DCCF70AA7}" type="pres">
      <dgm:prSet presAssocID="{ED17DD2D-36F4-5448-8CC8-ED088D98ECD7}" presName="connTx" presStyleLbl="parChTrans1D4" presStyleIdx="3" presStyleCnt="6"/>
      <dgm:spPr/>
      <dgm:t>
        <a:bodyPr/>
        <a:lstStyle/>
        <a:p>
          <a:endParaRPr lang="fr-FR"/>
        </a:p>
      </dgm:t>
    </dgm:pt>
    <dgm:pt modelId="{4D899A7E-ABC0-7C41-86D2-DBAB489AEF84}" type="pres">
      <dgm:prSet presAssocID="{C895A697-B378-E44E-991C-DEE16C201FDF}" presName="root2" presStyleCnt="0"/>
      <dgm:spPr/>
    </dgm:pt>
    <dgm:pt modelId="{82F63785-DF41-564E-AA93-03D8A8551C04}" type="pres">
      <dgm:prSet presAssocID="{C895A697-B378-E44E-991C-DEE16C201FDF}" presName="LevelTwoTextNode" presStyleLbl="node4" presStyleIdx="3" presStyleCnt="6" custLinFactNeighborX="4372" custLinFactNeighborY="12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9E90AA-755F-6A4F-90A2-7761C317CC3A}" type="pres">
      <dgm:prSet presAssocID="{C895A697-B378-E44E-991C-DEE16C201FDF}" presName="level3hierChild" presStyleCnt="0"/>
      <dgm:spPr/>
    </dgm:pt>
    <dgm:pt modelId="{65D34136-95AF-124C-BFFA-A60348C8D15F}" type="pres">
      <dgm:prSet presAssocID="{B7E5556F-E52F-CE41-AC1C-0FB26AD52331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D61C986-DCA6-9842-8A2F-23C53566701E}" type="pres">
      <dgm:prSet presAssocID="{B7E5556F-E52F-CE41-AC1C-0FB26AD52331}" presName="connTx" presStyleLbl="parChTrans1D3" presStyleIdx="2" presStyleCnt="3"/>
      <dgm:spPr/>
      <dgm:t>
        <a:bodyPr/>
        <a:lstStyle/>
        <a:p>
          <a:endParaRPr lang="fr-FR"/>
        </a:p>
      </dgm:t>
    </dgm:pt>
    <dgm:pt modelId="{93380B48-C46C-A743-A1CE-2B86D0F8F80D}" type="pres">
      <dgm:prSet presAssocID="{5A111897-B4F9-D34D-AA90-3E1EC44C98BA}" presName="root2" presStyleCnt="0"/>
      <dgm:spPr/>
    </dgm:pt>
    <dgm:pt modelId="{47F47E02-0EB3-2447-B48F-818ACD40ADE4}" type="pres">
      <dgm:prSet presAssocID="{5A111897-B4F9-D34D-AA90-3E1EC44C98BA}" presName="LevelTwoTextNode" presStyleLbl="node3" presStyleIdx="2" presStyleCnt="3" custLinFactNeighborX="-1015" custLinFactNeighborY="642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046BED-F128-D242-8734-67F6759377CF}" type="pres">
      <dgm:prSet presAssocID="{5A111897-B4F9-D34D-AA90-3E1EC44C98BA}" presName="level3hierChild" presStyleCnt="0"/>
      <dgm:spPr/>
    </dgm:pt>
    <dgm:pt modelId="{F627902D-510E-A24C-93D9-54C5F3AFB766}" type="pres">
      <dgm:prSet presAssocID="{78EA4B63-730B-A34F-A12E-E5F898DAFCBC}" presName="conn2-1" presStyleLbl="parChTrans1D4" presStyleIdx="4" presStyleCnt="6"/>
      <dgm:spPr/>
      <dgm:t>
        <a:bodyPr/>
        <a:lstStyle/>
        <a:p>
          <a:endParaRPr lang="fr-FR"/>
        </a:p>
      </dgm:t>
    </dgm:pt>
    <dgm:pt modelId="{485BFBE9-AD89-C848-8364-FA4208974D0E}" type="pres">
      <dgm:prSet presAssocID="{78EA4B63-730B-A34F-A12E-E5F898DAFCBC}" presName="connTx" presStyleLbl="parChTrans1D4" presStyleIdx="4" presStyleCnt="6"/>
      <dgm:spPr/>
      <dgm:t>
        <a:bodyPr/>
        <a:lstStyle/>
        <a:p>
          <a:endParaRPr lang="fr-FR"/>
        </a:p>
      </dgm:t>
    </dgm:pt>
    <dgm:pt modelId="{331FB48C-B91D-AF40-A61D-390EF1FA7D5C}" type="pres">
      <dgm:prSet presAssocID="{0D30B40B-7EB6-A647-A47D-67AD829FAAAB}" presName="root2" presStyleCnt="0"/>
      <dgm:spPr/>
    </dgm:pt>
    <dgm:pt modelId="{278F2199-8FB0-2145-9D13-E6C62A2C1267}" type="pres">
      <dgm:prSet presAssocID="{0D30B40B-7EB6-A647-A47D-67AD829FAAAB}" presName="LevelTwoTextNode" presStyleLbl="node4" presStyleIdx="4" presStyleCnt="6" custLinFactNeighborX="4372" custLinFactNeighborY="31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A4D69A-2B66-F747-A9A8-91FDB479EA94}" type="pres">
      <dgm:prSet presAssocID="{0D30B40B-7EB6-A647-A47D-67AD829FAAAB}" presName="level3hierChild" presStyleCnt="0"/>
      <dgm:spPr/>
    </dgm:pt>
    <dgm:pt modelId="{9D85B13D-88D7-DA44-AD9A-62AE2EA23170}" type="pres">
      <dgm:prSet presAssocID="{66890D7B-D808-3A46-9440-56EDDF26364B}" presName="conn2-1" presStyleLbl="parChTrans1D4" presStyleIdx="5" presStyleCnt="6"/>
      <dgm:spPr/>
      <dgm:t>
        <a:bodyPr/>
        <a:lstStyle/>
        <a:p>
          <a:endParaRPr lang="fr-FR"/>
        </a:p>
      </dgm:t>
    </dgm:pt>
    <dgm:pt modelId="{10CCCBA0-38D9-9E48-BF9C-1B133DD2D851}" type="pres">
      <dgm:prSet presAssocID="{66890D7B-D808-3A46-9440-56EDDF26364B}" presName="connTx" presStyleLbl="parChTrans1D4" presStyleIdx="5" presStyleCnt="6"/>
      <dgm:spPr/>
      <dgm:t>
        <a:bodyPr/>
        <a:lstStyle/>
        <a:p>
          <a:endParaRPr lang="fr-FR"/>
        </a:p>
      </dgm:t>
    </dgm:pt>
    <dgm:pt modelId="{7C541B9F-768F-2D49-90A1-D32D409B6826}" type="pres">
      <dgm:prSet presAssocID="{E9ABD418-4FEE-E546-9050-02F6398FF2C8}" presName="root2" presStyleCnt="0"/>
      <dgm:spPr/>
    </dgm:pt>
    <dgm:pt modelId="{A577ED21-3762-E04E-A80C-8264F91B4A5F}" type="pres">
      <dgm:prSet presAssocID="{E9ABD418-4FEE-E546-9050-02F6398FF2C8}" presName="LevelTwoTextNode" presStyleLbl="node4" presStyleIdx="5" presStyleCnt="6" custLinFactNeighborX="18662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ACCFEE-75E9-994A-B78F-57EE151A2B9A}" type="pres">
      <dgm:prSet presAssocID="{E9ABD418-4FEE-E546-9050-02F6398FF2C8}" presName="level3hierChild" presStyleCnt="0"/>
      <dgm:spPr/>
    </dgm:pt>
  </dgm:ptLst>
  <dgm:cxnLst>
    <dgm:cxn modelId="{ECF4EE28-32C2-FC4E-ACF3-A8F5226189C7}" srcId="{353AB808-0316-5C4D-AF2E-62CC95ABD73C}" destId="{D5861BE9-060A-034E-AE9E-EEAC408E65A4}" srcOrd="0" destOrd="0" parTransId="{0170460D-D6FF-DA4C-8EEF-06948C764EDA}" sibTransId="{11F2D5B7-004C-DE4A-AB29-BCCB22EFBB5A}"/>
    <dgm:cxn modelId="{DF8CE47E-1A0F-46D1-8BDE-03BA8F90D994}" type="presOf" srcId="{0994B12A-AB10-F647-BA8B-536B4087655D}" destId="{EE47A4C6-3945-0D4D-BA95-AE3362033BD5}" srcOrd="0" destOrd="0" presId="urn:microsoft.com/office/officeart/2005/8/layout/hierarchy2"/>
    <dgm:cxn modelId="{038E43E2-99B3-C348-BF6B-54575D6DCCCA}" srcId="{C83EE6CB-206C-4741-A8A5-60DA38AA928F}" destId="{C895A697-B378-E44E-991C-DEE16C201FDF}" srcOrd="3" destOrd="0" parTransId="{ED17DD2D-36F4-5448-8CC8-ED088D98ECD7}" sibTransId="{BFE93FE5-5700-DB49-8A87-B6EF7503963A}"/>
    <dgm:cxn modelId="{DEE243AB-FACE-4D31-B28D-F6CBB9076857}" type="presOf" srcId="{6C0B2A6D-665E-814F-BC8A-2C78024BC21F}" destId="{5FA087A5-D083-BA42-8F0C-ECD93F0111D3}" srcOrd="1" destOrd="0" presId="urn:microsoft.com/office/officeart/2005/8/layout/hierarchy2"/>
    <dgm:cxn modelId="{5B91D3F4-EEF6-440D-9AE0-CDBC2D09CCE4}" type="presOf" srcId="{ED17DD2D-36F4-5448-8CC8-ED088D98ECD7}" destId="{96BD7483-9DD0-BD4B-BDF7-0F0501F3534B}" srcOrd="0" destOrd="0" presId="urn:microsoft.com/office/officeart/2005/8/layout/hierarchy2"/>
    <dgm:cxn modelId="{6C7BB152-AC39-4147-B56B-944AD37BE5E9}" type="presOf" srcId="{E863FFD7-1AC7-6942-AEAD-82772A4D925A}" destId="{6FC61059-B35D-F943-B6B7-9A35D8EB338D}" srcOrd="0" destOrd="0" presId="urn:microsoft.com/office/officeart/2005/8/layout/hierarchy2"/>
    <dgm:cxn modelId="{92A28100-2A31-4EEF-9A02-EC1AEC9E1FC9}" type="presOf" srcId="{BBE8BADE-C6C8-2141-8FB0-D54CB46743F1}" destId="{EDA62329-35DB-0641-8A72-E91B1EB7E61C}" srcOrd="0" destOrd="0" presId="urn:microsoft.com/office/officeart/2005/8/layout/hierarchy2"/>
    <dgm:cxn modelId="{3DCF0D94-6C33-4142-9CED-41FE71E060AB}" type="presOf" srcId="{99AF388C-03D0-B442-955C-E190831A23DC}" destId="{A4FDC372-BCDC-6445-B638-C8E85C66848C}" srcOrd="0" destOrd="0" presId="urn:microsoft.com/office/officeart/2005/8/layout/hierarchy2"/>
    <dgm:cxn modelId="{5A7578B9-3657-418D-9FCC-D4733E93CE35}" type="presOf" srcId="{D5861BE9-060A-034E-AE9E-EEAC408E65A4}" destId="{FCAB9F2E-EA44-A346-8B25-C5D7A853E88C}" srcOrd="0" destOrd="0" presId="urn:microsoft.com/office/officeart/2005/8/layout/hierarchy2"/>
    <dgm:cxn modelId="{AE6E3939-7F5D-4648-BB60-C26D3895C7EE}" type="presOf" srcId="{78EA4B63-730B-A34F-A12E-E5F898DAFCBC}" destId="{485BFBE9-AD89-C848-8364-FA4208974D0E}" srcOrd="1" destOrd="0" presId="urn:microsoft.com/office/officeart/2005/8/layout/hierarchy2"/>
    <dgm:cxn modelId="{859E2EDF-0A34-4A28-A3C0-43CBE0F7143A}" type="presOf" srcId="{CC48C5C0-7266-CC4F-9271-C063D32BC18D}" destId="{85668EEC-D651-6F46-B709-E5803369592B}" srcOrd="0" destOrd="0" presId="urn:microsoft.com/office/officeart/2005/8/layout/hierarchy2"/>
    <dgm:cxn modelId="{828DECF2-6A4D-47D3-9977-426642372FE4}" type="presOf" srcId="{44B251CC-2C63-FD4D-8030-3BEB12D4D26D}" destId="{F600311B-0CA3-454A-AEE2-E57AA9A67B41}" srcOrd="0" destOrd="0" presId="urn:microsoft.com/office/officeart/2005/8/layout/hierarchy2"/>
    <dgm:cxn modelId="{59E8B9B0-C17A-482F-BDA7-3C301A358613}" type="presOf" srcId="{66890D7B-D808-3A46-9440-56EDDF26364B}" destId="{10CCCBA0-38D9-9E48-BF9C-1B133DD2D851}" srcOrd="1" destOrd="0" presId="urn:microsoft.com/office/officeart/2005/8/layout/hierarchy2"/>
    <dgm:cxn modelId="{24E1DD9E-E78C-45E2-A4F9-4AA2924351BC}" type="presOf" srcId="{353AB808-0316-5C4D-AF2E-62CC95ABD73C}" destId="{BFB9D16C-73DD-5C4C-B3D4-D474BF3737EB}" srcOrd="0" destOrd="0" presId="urn:microsoft.com/office/officeart/2005/8/layout/hierarchy2"/>
    <dgm:cxn modelId="{C560B94B-9FF9-4E61-9BE1-4612D07F55E8}" type="presOf" srcId="{0994B12A-AB10-F647-BA8B-536B4087655D}" destId="{32DE603B-753E-3847-B58C-712F8D7AEC21}" srcOrd="1" destOrd="0" presId="urn:microsoft.com/office/officeart/2005/8/layout/hierarchy2"/>
    <dgm:cxn modelId="{8CF69379-0049-4E70-B994-AFCA76F31DBD}" type="presOf" srcId="{64249E4B-74F7-8747-8DDA-754D4A4B468A}" destId="{A9E756E0-C919-FE46-9524-6C95EFE26FDC}" srcOrd="1" destOrd="0" presId="urn:microsoft.com/office/officeart/2005/8/layout/hierarchy2"/>
    <dgm:cxn modelId="{86821B9C-B6D7-4DB0-822A-F97DC4EEE9A3}" type="presOf" srcId="{43DB45D5-8F6D-034D-95A5-F74BFE73E63C}" destId="{4106E9D6-CA2E-AE46-8B2B-9D8225D29A1F}" srcOrd="1" destOrd="0" presId="urn:microsoft.com/office/officeart/2005/8/layout/hierarchy2"/>
    <dgm:cxn modelId="{690FD3AB-7F09-4477-BF0A-4E9325037EB3}" type="presOf" srcId="{C8D6D1B1-6801-C544-B926-FA6D7954A619}" destId="{03CFBA4A-DBB9-2B47-B4F3-216BE6B44654}" srcOrd="0" destOrd="0" presId="urn:microsoft.com/office/officeart/2005/8/layout/hierarchy2"/>
    <dgm:cxn modelId="{B6D4E14B-972B-CF47-87C3-81C7AB69F6EC}" srcId="{C83EE6CB-206C-4741-A8A5-60DA38AA928F}" destId="{C8D6D1B1-6801-C544-B926-FA6D7954A619}" srcOrd="0" destOrd="0" parTransId="{64249E4B-74F7-8747-8DDA-754D4A4B468A}" sibTransId="{713F7A45-FE3C-974B-806B-99530C138415}"/>
    <dgm:cxn modelId="{0D2CD1ED-3765-4718-AF92-CA8EB70DE9E4}" type="presOf" srcId="{C83EE6CB-206C-4741-A8A5-60DA38AA928F}" destId="{EBD07E91-A04F-834C-A18A-5A30CA375724}" srcOrd="0" destOrd="0" presId="urn:microsoft.com/office/officeart/2005/8/layout/hierarchy2"/>
    <dgm:cxn modelId="{235C68E5-09FE-465F-B7CC-3805F4696F63}" type="presOf" srcId="{E9ABD418-4FEE-E546-9050-02F6398FF2C8}" destId="{A577ED21-3762-E04E-A80C-8264F91B4A5F}" srcOrd="0" destOrd="0" presId="urn:microsoft.com/office/officeart/2005/8/layout/hierarchy2"/>
    <dgm:cxn modelId="{1B965B35-A453-D242-9152-F1E2DD483F24}" srcId="{B8FD44D8-686A-B643-B751-832507B3BC72}" destId="{C83EE6CB-206C-4741-A8A5-60DA38AA928F}" srcOrd="0" destOrd="0" parTransId="{0994B12A-AB10-F647-BA8B-536B4087655D}" sibTransId="{1190BC75-B816-9F47-A6E7-7F65EC183168}"/>
    <dgm:cxn modelId="{39CB2EE1-4DD7-4920-ACBE-50854A43F893}" type="presOf" srcId="{5A111897-B4F9-D34D-AA90-3E1EC44C98BA}" destId="{47F47E02-0EB3-2447-B48F-818ACD40ADE4}" srcOrd="0" destOrd="0" presId="urn:microsoft.com/office/officeart/2005/8/layout/hierarchy2"/>
    <dgm:cxn modelId="{976C044E-8DE6-4BE3-93BC-A84CEBEA9669}" type="presOf" srcId="{66890D7B-D808-3A46-9440-56EDDF26364B}" destId="{9D85B13D-88D7-DA44-AD9A-62AE2EA23170}" srcOrd="0" destOrd="0" presId="urn:microsoft.com/office/officeart/2005/8/layout/hierarchy2"/>
    <dgm:cxn modelId="{51C51685-39E8-4359-901F-E330C07A61C4}" type="presOf" srcId="{0D30B40B-7EB6-A647-A47D-67AD829FAAAB}" destId="{278F2199-8FB0-2145-9D13-E6C62A2C1267}" srcOrd="0" destOrd="0" presId="urn:microsoft.com/office/officeart/2005/8/layout/hierarchy2"/>
    <dgm:cxn modelId="{DC5DFF11-71BD-45B7-993D-C242B953CF3E}" type="presOf" srcId="{B7E5556F-E52F-CE41-AC1C-0FB26AD52331}" destId="{65D34136-95AF-124C-BFFA-A60348C8D15F}" srcOrd="0" destOrd="0" presId="urn:microsoft.com/office/officeart/2005/8/layout/hierarchy2"/>
    <dgm:cxn modelId="{067E7E39-1B50-D948-9E93-0F4438F0BE0B}" srcId="{44B251CC-2C63-FD4D-8030-3BEB12D4D26D}" destId="{E863FFD7-1AC7-6942-AEAD-82772A4D925A}" srcOrd="0" destOrd="0" parTransId="{3EABC4C3-AB19-5842-96B4-41907B7BA71F}" sibTransId="{9E1AEFA6-2C06-214F-B155-C2059FB048CC}"/>
    <dgm:cxn modelId="{85F17461-60FA-44F1-B412-DF8A00C41AE1}" type="presOf" srcId="{B8FD44D8-686A-B643-B751-832507B3BC72}" destId="{3C5A1782-7CB6-C545-9744-756B054C019D}" srcOrd="0" destOrd="0" presId="urn:microsoft.com/office/officeart/2005/8/layout/hierarchy2"/>
    <dgm:cxn modelId="{BD6FC354-EEF7-446C-9678-1966F9ADFB5D}" type="presOf" srcId="{64249E4B-74F7-8747-8DDA-754D4A4B468A}" destId="{AFA8FE78-6943-DD40-840C-6E32DC8857F8}" srcOrd="0" destOrd="0" presId="urn:microsoft.com/office/officeart/2005/8/layout/hierarchy2"/>
    <dgm:cxn modelId="{06A64E08-09F3-4318-B982-E9B69BF6E606}" type="presOf" srcId="{78EA4B63-730B-A34F-A12E-E5F898DAFCBC}" destId="{F627902D-510E-A24C-93D9-54C5F3AFB766}" srcOrd="0" destOrd="0" presId="urn:microsoft.com/office/officeart/2005/8/layout/hierarchy2"/>
    <dgm:cxn modelId="{A736EBCE-C23B-B745-88DD-20546BD46EEE}" srcId="{5A111897-B4F9-D34D-AA90-3E1EC44C98BA}" destId="{0D30B40B-7EB6-A647-A47D-67AD829FAAAB}" srcOrd="0" destOrd="0" parTransId="{78EA4B63-730B-A34F-A12E-E5F898DAFCBC}" sibTransId="{F6924B7E-D95C-964F-95A2-FE847AD06DD0}"/>
    <dgm:cxn modelId="{C7EC8977-0F5B-4C9D-ACF9-1AF31A074F08}" type="presOf" srcId="{B7E5556F-E52F-CE41-AC1C-0FB26AD52331}" destId="{BD61C986-DCA6-9842-8A2F-23C53566701E}" srcOrd="1" destOrd="0" presId="urn:microsoft.com/office/officeart/2005/8/layout/hierarchy2"/>
    <dgm:cxn modelId="{FC92CDE8-967F-4A5A-8AE7-53D4E1226830}" type="presOf" srcId="{43DB45D5-8F6D-034D-95A5-F74BFE73E63C}" destId="{B2930BDC-C114-7642-B08F-972EA58971A4}" srcOrd="0" destOrd="0" presId="urn:microsoft.com/office/officeart/2005/8/layout/hierarchy2"/>
    <dgm:cxn modelId="{DA3AE143-B480-864E-A800-B4B6163F8811}" srcId="{5A111897-B4F9-D34D-AA90-3E1EC44C98BA}" destId="{E9ABD418-4FEE-E546-9050-02F6398FF2C8}" srcOrd="1" destOrd="0" parTransId="{66890D7B-D808-3A46-9440-56EDDF26364B}" sibTransId="{7B8DD0D3-4B96-3A43-ACE2-4A33B2FD9BA3}"/>
    <dgm:cxn modelId="{0C1568FD-0448-49D9-893C-6B783EDC63A0}" type="presOf" srcId="{0170460D-D6FF-DA4C-8EEF-06948C764EDA}" destId="{794E1AA3-C645-7643-B0B0-317090E1163A}" srcOrd="0" destOrd="0" presId="urn:microsoft.com/office/officeart/2005/8/layout/hierarchy2"/>
    <dgm:cxn modelId="{18703FA0-9BD0-A048-9D82-0F6EACE13308}" srcId="{E863FFD7-1AC7-6942-AEAD-82772A4D925A}" destId="{B8FD44D8-686A-B643-B751-832507B3BC72}" srcOrd="1" destOrd="0" parTransId="{9587A3D7-3559-1248-8815-DE4B52AEA8C1}" sibTransId="{88AE7583-10C1-8A49-B591-86A70F864155}"/>
    <dgm:cxn modelId="{A6721E62-25A9-ED4C-9D0B-18D88FB0DDD4}" srcId="{E863FFD7-1AC7-6942-AEAD-82772A4D925A}" destId="{353AB808-0316-5C4D-AF2E-62CC95ABD73C}" srcOrd="0" destOrd="0" parTransId="{CC48C5C0-7266-CC4F-9271-C063D32BC18D}" sibTransId="{20632ADE-A18B-C540-A8B0-E82C23A6E3B4}"/>
    <dgm:cxn modelId="{CD6979DD-1F86-4932-8CDC-0E6815A58233}" type="presOf" srcId="{0170460D-D6FF-DA4C-8EEF-06948C764EDA}" destId="{58A91C65-99B1-CB48-8CF0-F4CFBA459CA0}" srcOrd="1" destOrd="0" presId="urn:microsoft.com/office/officeart/2005/8/layout/hierarchy2"/>
    <dgm:cxn modelId="{8035809F-DF01-9147-AE21-ED956AC2E875}" srcId="{B8FD44D8-686A-B643-B751-832507B3BC72}" destId="{5A111897-B4F9-D34D-AA90-3E1EC44C98BA}" srcOrd="1" destOrd="0" parTransId="{B7E5556F-E52F-CE41-AC1C-0FB26AD52331}" sibTransId="{8B0734F8-7524-5249-926F-15E596CC0229}"/>
    <dgm:cxn modelId="{9D741981-49E7-4E46-AFBB-7E4EC6BECC89}" type="presOf" srcId="{9587A3D7-3559-1248-8815-DE4B52AEA8C1}" destId="{F432D48B-A6B4-264A-8D4D-F2E919A6BAE8}" srcOrd="0" destOrd="0" presId="urn:microsoft.com/office/officeart/2005/8/layout/hierarchy2"/>
    <dgm:cxn modelId="{BACE9E07-3E29-485F-A205-AC7346F5934D}" type="presOf" srcId="{C895A697-B378-E44E-991C-DEE16C201FDF}" destId="{82F63785-DF41-564E-AA93-03D8A8551C04}" srcOrd="0" destOrd="0" presId="urn:microsoft.com/office/officeart/2005/8/layout/hierarchy2"/>
    <dgm:cxn modelId="{C5446750-896A-5443-82D9-61B21409AAF0}" srcId="{C83EE6CB-206C-4741-A8A5-60DA38AA928F}" destId="{99AF388C-03D0-B442-955C-E190831A23DC}" srcOrd="1" destOrd="0" parTransId="{43DB45D5-8F6D-034D-95A5-F74BFE73E63C}" sibTransId="{86E5EC76-81F4-1144-BF30-EB3AB55278D8}"/>
    <dgm:cxn modelId="{0016C727-D33F-4DA5-A54B-B418FF0C94A5}" type="presOf" srcId="{ED17DD2D-36F4-5448-8CC8-ED088D98ECD7}" destId="{C07FBB1F-4F4C-A944-A1B9-497DCCF70AA7}" srcOrd="1" destOrd="0" presId="urn:microsoft.com/office/officeart/2005/8/layout/hierarchy2"/>
    <dgm:cxn modelId="{007862B7-7EA5-4B20-9D0B-18F792F55A71}" type="presOf" srcId="{9587A3D7-3559-1248-8815-DE4B52AEA8C1}" destId="{3C0BC103-1066-0540-BD8F-5D857C49A327}" srcOrd="1" destOrd="0" presId="urn:microsoft.com/office/officeart/2005/8/layout/hierarchy2"/>
    <dgm:cxn modelId="{C6C59C93-05ED-4322-9FA2-1DA1AA693D4C}" type="presOf" srcId="{6C0B2A6D-665E-814F-BC8A-2C78024BC21F}" destId="{5DF07581-227B-1245-B03C-F99A3F53A9A4}" srcOrd="0" destOrd="0" presId="urn:microsoft.com/office/officeart/2005/8/layout/hierarchy2"/>
    <dgm:cxn modelId="{E7A4B6E7-A710-4341-8033-9BAA85641CC2}" srcId="{C83EE6CB-206C-4741-A8A5-60DA38AA928F}" destId="{BBE8BADE-C6C8-2141-8FB0-D54CB46743F1}" srcOrd="2" destOrd="0" parTransId="{6C0B2A6D-665E-814F-BC8A-2C78024BC21F}" sibTransId="{41824A63-3617-3F4C-B128-8E40E266EE21}"/>
    <dgm:cxn modelId="{C32381F4-4A3D-4763-9B17-631BD36230A6}" type="presOf" srcId="{CC48C5C0-7266-CC4F-9271-C063D32BC18D}" destId="{E02CD313-6603-484C-A127-2F93E0DB8F28}" srcOrd="1" destOrd="0" presId="urn:microsoft.com/office/officeart/2005/8/layout/hierarchy2"/>
    <dgm:cxn modelId="{508F4CBE-0CB2-4F8B-98F4-BEEF8EDFADAC}" type="presParOf" srcId="{F600311B-0CA3-454A-AEE2-E57AA9A67B41}" destId="{4E48162A-712F-2A4D-B969-383CDB6CE951}" srcOrd="0" destOrd="0" presId="urn:microsoft.com/office/officeart/2005/8/layout/hierarchy2"/>
    <dgm:cxn modelId="{B1F57F4B-8D8B-432F-AB5E-FB067FB502A3}" type="presParOf" srcId="{4E48162A-712F-2A4D-B969-383CDB6CE951}" destId="{6FC61059-B35D-F943-B6B7-9A35D8EB338D}" srcOrd="0" destOrd="0" presId="urn:microsoft.com/office/officeart/2005/8/layout/hierarchy2"/>
    <dgm:cxn modelId="{A2440B2B-E4CA-43D2-938D-51E84C4E199C}" type="presParOf" srcId="{4E48162A-712F-2A4D-B969-383CDB6CE951}" destId="{4FBBDE45-AE70-684B-A1E3-64EA380E67EC}" srcOrd="1" destOrd="0" presId="urn:microsoft.com/office/officeart/2005/8/layout/hierarchy2"/>
    <dgm:cxn modelId="{1E3660A9-7119-4005-A7A5-97C01BEDEEDE}" type="presParOf" srcId="{4FBBDE45-AE70-684B-A1E3-64EA380E67EC}" destId="{85668EEC-D651-6F46-B709-E5803369592B}" srcOrd="0" destOrd="0" presId="urn:microsoft.com/office/officeart/2005/8/layout/hierarchy2"/>
    <dgm:cxn modelId="{325B7C00-9588-4AD3-A3EE-C2D123CB2D40}" type="presParOf" srcId="{85668EEC-D651-6F46-B709-E5803369592B}" destId="{E02CD313-6603-484C-A127-2F93E0DB8F28}" srcOrd="0" destOrd="0" presId="urn:microsoft.com/office/officeart/2005/8/layout/hierarchy2"/>
    <dgm:cxn modelId="{5F1825DA-BFC4-4F80-9547-9E78AAD1BE88}" type="presParOf" srcId="{4FBBDE45-AE70-684B-A1E3-64EA380E67EC}" destId="{375860F4-ABC8-A049-AB1C-601862F0D6CC}" srcOrd="1" destOrd="0" presId="urn:microsoft.com/office/officeart/2005/8/layout/hierarchy2"/>
    <dgm:cxn modelId="{2663A5F9-1945-4B65-9EC9-4FDE8A7D727A}" type="presParOf" srcId="{375860F4-ABC8-A049-AB1C-601862F0D6CC}" destId="{BFB9D16C-73DD-5C4C-B3D4-D474BF3737EB}" srcOrd="0" destOrd="0" presId="urn:microsoft.com/office/officeart/2005/8/layout/hierarchy2"/>
    <dgm:cxn modelId="{D551C95F-A51A-441E-A528-9CA84D1265BD}" type="presParOf" srcId="{375860F4-ABC8-A049-AB1C-601862F0D6CC}" destId="{903C91EC-FBCF-A544-8E59-AFE358A507CA}" srcOrd="1" destOrd="0" presId="urn:microsoft.com/office/officeart/2005/8/layout/hierarchy2"/>
    <dgm:cxn modelId="{631F8D86-9938-4A7A-8D47-CF3F526D16A2}" type="presParOf" srcId="{903C91EC-FBCF-A544-8E59-AFE358A507CA}" destId="{794E1AA3-C645-7643-B0B0-317090E1163A}" srcOrd="0" destOrd="0" presId="urn:microsoft.com/office/officeart/2005/8/layout/hierarchy2"/>
    <dgm:cxn modelId="{F454362D-5743-4E10-B629-7A8BB27B1308}" type="presParOf" srcId="{794E1AA3-C645-7643-B0B0-317090E1163A}" destId="{58A91C65-99B1-CB48-8CF0-F4CFBA459CA0}" srcOrd="0" destOrd="0" presId="urn:microsoft.com/office/officeart/2005/8/layout/hierarchy2"/>
    <dgm:cxn modelId="{31F91D82-94CE-4090-B883-6FDFE76A7C52}" type="presParOf" srcId="{903C91EC-FBCF-A544-8E59-AFE358A507CA}" destId="{234D9DC8-18D6-8F48-8F0E-7ADD3E4E4DDE}" srcOrd="1" destOrd="0" presId="urn:microsoft.com/office/officeart/2005/8/layout/hierarchy2"/>
    <dgm:cxn modelId="{CC811116-2555-43B7-A2A9-A582CF0CAAA4}" type="presParOf" srcId="{234D9DC8-18D6-8F48-8F0E-7ADD3E4E4DDE}" destId="{FCAB9F2E-EA44-A346-8B25-C5D7A853E88C}" srcOrd="0" destOrd="0" presId="urn:microsoft.com/office/officeart/2005/8/layout/hierarchy2"/>
    <dgm:cxn modelId="{D8F99D63-4355-4A8A-83FB-2DD2D335241B}" type="presParOf" srcId="{234D9DC8-18D6-8F48-8F0E-7ADD3E4E4DDE}" destId="{F1FA8B8F-86B3-0740-B572-D29D778DC21F}" srcOrd="1" destOrd="0" presId="urn:microsoft.com/office/officeart/2005/8/layout/hierarchy2"/>
    <dgm:cxn modelId="{32024CE7-E98A-4B7E-8079-87142CFDF085}" type="presParOf" srcId="{4FBBDE45-AE70-684B-A1E3-64EA380E67EC}" destId="{F432D48B-A6B4-264A-8D4D-F2E919A6BAE8}" srcOrd="2" destOrd="0" presId="urn:microsoft.com/office/officeart/2005/8/layout/hierarchy2"/>
    <dgm:cxn modelId="{F29D056C-901A-4173-BF75-92D566E36DCB}" type="presParOf" srcId="{F432D48B-A6B4-264A-8D4D-F2E919A6BAE8}" destId="{3C0BC103-1066-0540-BD8F-5D857C49A327}" srcOrd="0" destOrd="0" presId="urn:microsoft.com/office/officeart/2005/8/layout/hierarchy2"/>
    <dgm:cxn modelId="{64FC248C-6CD6-4EA8-8C3D-031879AFE68B}" type="presParOf" srcId="{4FBBDE45-AE70-684B-A1E3-64EA380E67EC}" destId="{D228E510-A181-B846-B964-BC3B1A8BFE92}" srcOrd="3" destOrd="0" presId="urn:microsoft.com/office/officeart/2005/8/layout/hierarchy2"/>
    <dgm:cxn modelId="{45258B0C-6A81-4308-B3DC-26D4FA7981D5}" type="presParOf" srcId="{D228E510-A181-B846-B964-BC3B1A8BFE92}" destId="{3C5A1782-7CB6-C545-9744-756B054C019D}" srcOrd="0" destOrd="0" presId="urn:microsoft.com/office/officeart/2005/8/layout/hierarchy2"/>
    <dgm:cxn modelId="{481BDB13-7391-4C94-A8D0-3D6E3493F9FB}" type="presParOf" srcId="{D228E510-A181-B846-B964-BC3B1A8BFE92}" destId="{07C5E55F-D805-D743-B3EA-28D9E1890949}" srcOrd="1" destOrd="0" presId="urn:microsoft.com/office/officeart/2005/8/layout/hierarchy2"/>
    <dgm:cxn modelId="{31980625-3572-4EE8-8E4D-7890B190D5DD}" type="presParOf" srcId="{07C5E55F-D805-D743-B3EA-28D9E1890949}" destId="{EE47A4C6-3945-0D4D-BA95-AE3362033BD5}" srcOrd="0" destOrd="0" presId="urn:microsoft.com/office/officeart/2005/8/layout/hierarchy2"/>
    <dgm:cxn modelId="{604FB19B-2964-4F8B-87CB-6B5529B1242B}" type="presParOf" srcId="{EE47A4C6-3945-0D4D-BA95-AE3362033BD5}" destId="{32DE603B-753E-3847-B58C-712F8D7AEC21}" srcOrd="0" destOrd="0" presId="urn:microsoft.com/office/officeart/2005/8/layout/hierarchy2"/>
    <dgm:cxn modelId="{2BEA8118-1E83-4081-A80F-D2865F605148}" type="presParOf" srcId="{07C5E55F-D805-D743-B3EA-28D9E1890949}" destId="{F31D39E8-226A-1F40-A516-7C580F2CDE4B}" srcOrd="1" destOrd="0" presId="urn:microsoft.com/office/officeart/2005/8/layout/hierarchy2"/>
    <dgm:cxn modelId="{1ED270E9-6CBA-4062-A7BF-E01D52174CF6}" type="presParOf" srcId="{F31D39E8-226A-1F40-A516-7C580F2CDE4B}" destId="{EBD07E91-A04F-834C-A18A-5A30CA375724}" srcOrd="0" destOrd="0" presId="urn:microsoft.com/office/officeart/2005/8/layout/hierarchy2"/>
    <dgm:cxn modelId="{5692BC8B-9D7C-4343-A89D-0E2C242B82C9}" type="presParOf" srcId="{F31D39E8-226A-1F40-A516-7C580F2CDE4B}" destId="{8976661D-0863-CC44-9E2F-1524FAA557C6}" srcOrd="1" destOrd="0" presId="urn:microsoft.com/office/officeart/2005/8/layout/hierarchy2"/>
    <dgm:cxn modelId="{94351325-F78D-470C-A2B7-CC95A6BB7561}" type="presParOf" srcId="{8976661D-0863-CC44-9E2F-1524FAA557C6}" destId="{AFA8FE78-6943-DD40-840C-6E32DC8857F8}" srcOrd="0" destOrd="0" presId="urn:microsoft.com/office/officeart/2005/8/layout/hierarchy2"/>
    <dgm:cxn modelId="{EB32B7C5-56E9-43CC-A063-859B1A22B3DC}" type="presParOf" srcId="{AFA8FE78-6943-DD40-840C-6E32DC8857F8}" destId="{A9E756E0-C919-FE46-9524-6C95EFE26FDC}" srcOrd="0" destOrd="0" presId="urn:microsoft.com/office/officeart/2005/8/layout/hierarchy2"/>
    <dgm:cxn modelId="{DDE4ABFA-0378-4575-A675-1393FEF70789}" type="presParOf" srcId="{8976661D-0863-CC44-9E2F-1524FAA557C6}" destId="{00F251D1-E55E-7D4F-ABB1-AA969B070BCF}" srcOrd="1" destOrd="0" presId="urn:microsoft.com/office/officeart/2005/8/layout/hierarchy2"/>
    <dgm:cxn modelId="{B11225C7-1C6D-4A17-9790-0AB7B2D1786A}" type="presParOf" srcId="{00F251D1-E55E-7D4F-ABB1-AA969B070BCF}" destId="{03CFBA4A-DBB9-2B47-B4F3-216BE6B44654}" srcOrd="0" destOrd="0" presId="urn:microsoft.com/office/officeart/2005/8/layout/hierarchy2"/>
    <dgm:cxn modelId="{39ECBCA7-D783-43AD-894F-B9A5B1498B1B}" type="presParOf" srcId="{00F251D1-E55E-7D4F-ABB1-AA969B070BCF}" destId="{31E9BF86-3C61-4E4B-BD7F-6363540A093C}" srcOrd="1" destOrd="0" presId="urn:microsoft.com/office/officeart/2005/8/layout/hierarchy2"/>
    <dgm:cxn modelId="{E1959332-D7B3-4513-A3F6-BDDDD30CD100}" type="presParOf" srcId="{8976661D-0863-CC44-9E2F-1524FAA557C6}" destId="{B2930BDC-C114-7642-B08F-972EA58971A4}" srcOrd="2" destOrd="0" presId="urn:microsoft.com/office/officeart/2005/8/layout/hierarchy2"/>
    <dgm:cxn modelId="{007328F6-437D-454E-804A-AEA5C9BCA403}" type="presParOf" srcId="{B2930BDC-C114-7642-B08F-972EA58971A4}" destId="{4106E9D6-CA2E-AE46-8B2B-9D8225D29A1F}" srcOrd="0" destOrd="0" presId="urn:microsoft.com/office/officeart/2005/8/layout/hierarchy2"/>
    <dgm:cxn modelId="{6E568670-767E-40FE-8A0B-1F6780125EBD}" type="presParOf" srcId="{8976661D-0863-CC44-9E2F-1524FAA557C6}" destId="{9A077BED-EED7-CE4E-BD6C-A4A8BC56A919}" srcOrd="3" destOrd="0" presId="urn:microsoft.com/office/officeart/2005/8/layout/hierarchy2"/>
    <dgm:cxn modelId="{0022F0C5-5499-4842-B094-A7866784D4AE}" type="presParOf" srcId="{9A077BED-EED7-CE4E-BD6C-A4A8BC56A919}" destId="{A4FDC372-BCDC-6445-B638-C8E85C66848C}" srcOrd="0" destOrd="0" presId="urn:microsoft.com/office/officeart/2005/8/layout/hierarchy2"/>
    <dgm:cxn modelId="{33AA866B-BC8B-4639-BA24-9BA8357DE3EB}" type="presParOf" srcId="{9A077BED-EED7-CE4E-BD6C-A4A8BC56A919}" destId="{7948496B-76F0-D349-AD11-2E4B3D5C9460}" srcOrd="1" destOrd="0" presId="urn:microsoft.com/office/officeart/2005/8/layout/hierarchy2"/>
    <dgm:cxn modelId="{B947B751-4D55-4604-9D9D-F8F9E5D26FC0}" type="presParOf" srcId="{8976661D-0863-CC44-9E2F-1524FAA557C6}" destId="{5DF07581-227B-1245-B03C-F99A3F53A9A4}" srcOrd="4" destOrd="0" presId="urn:microsoft.com/office/officeart/2005/8/layout/hierarchy2"/>
    <dgm:cxn modelId="{77F28833-1790-44D1-A787-A014D75DE97B}" type="presParOf" srcId="{5DF07581-227B-1245-B03C-F99A3F53A9A4}" destId="{5FA087A5-D083-BA42-8F0C-ECD93F0111D3}" srcOrd="0" destOrd="0" presId="urn:microsoft.com/office/officeart/2005/8/layout/hierarchy2"/>
    <dgm:cxn modelId="{2833448A-3012-4E12-8795-4289C1F2B80C}" type="presParOf" srcId="{8976661D-0863-CC44-9E2F-1524FAA557C6}" destId="{3C8753E1-FF55-4447-AFCA-BA5A94B6C438}" srcOrd="5" destOrd="0" presId="urn:microsoft.com/office/officeart/2005/8/layout/hierarchy2"/>
    <dgm:cxn modelId="{EBCE27C4-8B76-4DA4-89C5-7477DA52F83B}" type="presParOf" srcId="{3C8753E1-FF55-4447-AFCA-BA5A94B6C438}" destId="{EDA62329-35DB-0641-8A72-E91B1EB7E61C}" srcOrd="0" destOrd="0" presId="urn:microsoft.com/office/officeart/2005/8/layout/hierarchy2"/>
    <dgm:cxn modelId="{712A5DF5-17BB-4C31-8B63-E19B6622AFB7}" type="presParOf" srcId="{3C8753E1-FF55-4447-AFCA-BA5A94B6C438}" destId="{4E398695-6151-0A47-81FC-2A0D9A2381D9}" srcOrd="1" destOrd="0" presId="urn:microsoft.com/office/officeart/2005/8/layout/hierarchy2"/>
    <dgm:cxn modelId="{7FA21845-CBF9-4D76-AD71-AFDC065B0E24}" type="presParOf" srcId="{8976661D-0863-CC44-9E2F-1524FAA557C6}" destId="{96BD7483-9DD0-BD4B-BDF7-0F0501F3534B}" srcOrd="6" destOrd="0" presId="urn:microsoft.com/office/officeart/2005/8/layout/hierarchy2"/>
    <dgm:cxn modelId="{CA307D89-D773-406C-8040-8BB5AA625657}" type="presParOf" srcId="{96BD7483-9DD0-BD4B-BDF7-0F0501F3534B}" destId="{C07FBB1F-4F4C-A944-A1B9-497DCCF70AA7}" srcOrd="0" destOrd="0" presId="urn:microsoft.com/office/officeart/2005/8/layout/hierarchy2"/>
    <dgm:cxn modelId="{94C00643-AA2F-4A34-809E-95E7E3BD517E}" type="presParOf" srcId="{8976661D-0863-CC44-9E2F-1524FAA557C6}" destId="{4D899A7E-ABC0-7C41-86D2-DBAB489AEF84}" srcOrd="7" destOrd="0" presId="urn:microsoft.com/office/officeart/2005/8/layout/hierarchy2"/>
    <dgm:cxn modelId="{07259260-63EA-4BED-B8E4-C0FFDBB7A351}" type="presParOf" srcId="{4D899A7E-ABC0-7C41-86D2-DBAB489AEF84}" destId="{82F63785-DF41-564E-AA93-03D8A8551C04}" srcOrd="0" destOrd="0" presId="urn:microsoft.com/office/officeart/2005/8/layout/hierarchy2"/>
    <dgm:cxn modelId="{5F08DCCB-7190-4781-B882-6406A1B72175}" type="presParOf" srcId="{4D899A7E-ABC0-7C41-86D2-DBAB489AEF84}" destId="{DC9E90AA-755F-6A4F-90A2-7761C317CC3A}" srcOrd="1" destOrd="0" presId="urn:microsoft.com/office/officeart/2005/8/layout/hierarchy2"/>
    <dgm:cxn modelId="{755FB2A2-7941-4BE8-BA81-48B678381ECE}" type="presParOf" srcId="{07C5E55F-D805-D743-B3EA-28D9E1890949}" destId="{65D34136-95AF-124C-BFFA-A60348C8D15F}" srcOrd="2" destOrd="0" presId="urn:microsoft.com/office/officeart/2005/8/layout/hierarchy2"/>
    <dgm:cxn modelId="{7F644E18-8C5F-49D7-B822-0DECAAA95E6C}" type="presParOf" srcId="{65D34136-95AF-124C-BFFA-A60348C8D15F}" destId="{BD61C986-DCA6-9842-8A2F-23C53566701E}" srcOrd="0" destOrd="0" presId="urn:microsoft.com/office/officeart/2005/8/layout/hierarchy2"/>
    <dgm:cxn modelId="{F461993F-2BF0-40E5-896C-544C6C81C0A6}" type="presParOf" srcId="{07C5E55F-D805-D743-B3EA-28D9E1890949}" destId="{93380B48-C46C-A743-A1CE-2B86D0F8F80D}" srcOrd="3" destOrd="0" presId="urn:microsoft.com/office/officeart/2005/8/layout/hierarchy2"/>
    <dgm:cxn modelId="{F63CFC80-5C5A-4C63-BD44-FEE3A2F9D3A7}" type="presParOf" srcId="{93380B48-C46C-A743-A1CE-2B86D0F8F80D}" destId="{47F47E02-0EB3-2447-B48F-818ACD40ADE4}" srcOrd="0" destOrd="0" presId="urn:microsoft.com/office/officeart/2005/8/layout/hierarchy2"/>
    <dgm:cxn modelId="{7E9453AD-F77B-4F13-8582-D6514D31DD11}" type="presParOf" srcId="{93380B48-C46C-A743-A1CE-2B86D0F8F80D}" destId="{E4046BED-F128-D242-8734-67F6759377CF}" srcOrd="1" destOrd="0" presId="urn:microsoft.com/office/officeart/2005/8/layout/hierarchy2"/>
    <dgm:cxn modelId="{4D14069B-76FE-498D-860C-18DFD4A11E55}" type="presParOf" srcId="{E4046BED-F128-D242-8734-67F6759377CF}" destId="{F627902D-510E-A24C-93D9-54C5F3AFB766}" srcOrd="0" destOrd="0" presId="urn:microsoft.com/office/officeart/2005/8/layout/hierarchy2"/>
    <dgm:cxn modelId="{D6F4F4E1-01D5-4172-8C9B-6B06C19B8CB5}" type="presParOf" srcId="{F627902D-510E-A24C-93D9-54C5F3AFB766}" destId="{485BFBE9-AD89-C848-8364-FA4208974D0E}" srcOrd="0" destOrd="0" presId="urn:microsoft.com/office/officeart/2005/8/layout/hierarchy2"/>
    <dgm:cxn modelId="{5F839663-DD2E-46E2-996C-C33BA075F3DA}" type="presParOf" srcId="{E4046BED-F128-D242-8734-67F6759377CF}" destId="{331FB48C-B91D-AF40-A61D-390EF1FA7D5C}" srcOrd="1" destOrd="0" presId="urn:microsoft.com/office/officeart/2005/8/layout/hierarchy2"/>
    <dgm:cxn modelId="{4E7C219C-FA2E-4CA7-8398-034659AAF7EF}" type="presParOf" srcId="{331FB48C-B91D-AF40-A61D-390EF1FA7D5C}" destId="{278F2199-8FB0-2145-9D13-E6C62A2C1267}" srcOrd="0" destOrd="0" presId="urn:microsoft.com/office/officeart/2005/8/layout/hierarchy2"/>
    <dgm:cxn modelId="{DAD84A52-CB7B-415E-86AF-F89DBE2BB485}" type="presParOf" srcId="{331FB48C-B91D-AF40-A61D-390EF1FA7D5C}" destId="{58A4D69A-2B66-F747-A9A8-91FDB479EA94}" srcOrd="1" destOrd="0" presId="urn:microsoft.com/office/officeart/2005/8/layout/hierarchy2"/>
    <dgm:cxn modelId="{7056BC1C-1223-4A94-820B-516ED8786E50}" type="presParOf" srcId="{E4046BED-F128-D242-8734-67F6759377CF}" destId="{9D85B13D-88D7-DA44-AD9A-62AE2EA23170}" srcOrd="2" destOrd="0" presId="urn:microsoft.com/office/officeart/2005/8/layout/hierarchy2"/>
    <dgm:cxn modelId="{3259E191-3519-4DDB-B4C1-7140C4678EEA}" type="presParOf" srcId="{9D85B13D-88D7-DA44-AD9A-62AE2EA23170}" destId="{10CCCBA0-38D9-9E48-BF9C-1B133DD2D851}" srcOrd="0" destOrd="0" presId="urn:microsoft.com/office/officeart/2005/8/layout/hierarchy2"/>
    <dgm:cxn modelId="{FA3B6088-B37F-420E-BA10-C4BC45E52F0C}" type="presParOf" srcId="{E4046BED-F128-D242-8734-67F6759377CF}" destId="{7C541B9F-768F-2D49-90A1-D32D409B6826}" srcOrd="3" destOrd="0" presId="urn:microsoft.com/office/officeart/2005/8/layout/hierarchy2"/>
    <dgm:cxn modelId="{6E51EED0-BC86-4A62-8D46-A3F46CEB661C}" type="presParOf" srcId="{7C541B9F-768F-2D49-90A1-D32D409B6826}" destId="{A577ED21-3762-E04E-A80C-8264F91B4A5F}" srcOrd="0" destOrd="0" presId="urn:microsoft.com/office/officeart/2005/8/layout/hierarchy2"/>
    <dgm:cxn modelId="{DF3B7E36-E541-46EA-A2F6-E1BD7A09070A}" type="presParOf" srcId="{7C541B9F-768F-2D49-90A1-D32D409B6826}" destId="{87ACCFEE-75E9-994A-B78F-57EE151A2B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C8B44-42CF-5641-8C1C-9131F52D153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D68D27-5CD1-7D40-81DA-F34E267102EC}">
      <dgm:prSet phldrT="[Texte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fr-FR" sz="1800" dirty="0" err="1" smtClean="0"/>
            <a:t>Liver</a:t>
          </a:r>
          <a:r>
            <a:rPr lang="fr-FR" sz="1800" dirty="0" smtClean="0"/>
            <a:t> MRI</a:t>
          </a:r>
          <a:endParaRPr lang="fr-FR" sz="1800" dirty="0"/>
        </a:p>
      </dgm:t>
    </dgm:pt>
    <dgm:pt modelId="{CF284797-52ED-1145-BBE1-C54E2232E3CE}" type="parTrans" cxnId="{DFDAF4E0-D50C-F040-A5D3-5976536E1AF9}">
      <dgm:prSet/>
      <dgm:spPr/>
      <dgm:t>
        <a:bodyPr/>
        <a:lstStyle/>
        <a:p>
          <a:endParaRPr lang="fr-FR"/>
        </a:p>
      </dgm:t>
    </dgm:pt>
    <dgm:pt modelId="{94ED2923-F3B8-3F42-A612-AABDF9DA53FF}" type="sibTrans" cxnId="{DFDAF4E0-D50C-F040-A5D3-5976536E1AF9}">
      <dgm:prSet/>
      <dgm:spPr/>
      <dgm:t>
        <a:bodyPr/>
        <a:lstStyle/>
        <a:p>
          <a:endParaRPr lang="fr-FR"/>
        </a:p>
      </dgm:t>
    </dgm:pt>
    <dgm:pt modelId="{ABB6E6D8-F3E8-734C-88AF-D7D3742C9148}">
      <dgm:prSet phldrT="[Texte]" custT="1"/>
      <dgm:spPr/>
      <dgm:t>
        <a:bodyPr/>
        <a:lstStyle/>
        <a:p>
          <a:r>
            <a:rPr lang="fr-FR" sz="1400" smtClean="0"/>
            <a:t>Hemangioma</a:t>
          </a:r>
          <a:endParaRPr lang="fr-FR" sz="1400" dirty="0"/>
        </a:p>
      </dgm:t>
    </dgm:pt>
    <dgm:pt modelId="{E983DB0C-A8BE-BC4C-8C4B-117D93ED2523}" type="parTrans" cxnId="{C815D7AA-7850-044E-B364-EC04DE9AE3DE}">
      <dgm:prSet/>
      <dgm:spPr/>
      <dgm:t>
        <a:bodyPr/>
        <a:lstStyle/>
        <a:p>
          <a:endParaRPr lang="fr-FR" sz="1800"/>
        </a:p>
      </dgm:t>
    </dgm:pt>
    <dgm:pt modelId="{6E3D665C-BA0D-214A-A291-F4929519541B}" type="sibTrans" cxnId="{C815D7AA-7850-044E-B364-EC04DE9AE3DE}">
      <dgm:prSet/>
      <dgm:spPr/>
      <dgm:t>
        <a:bodyPr/>
        <a:lstStyle/>
        <a:p>
          <a:endParaRPr lang="fr-FR"/>
        </a:p>
      </dgm:t>
    </dgm:pt>
    <dgm:pt modelId="{E5104B43-DA67-1747-8F11-4867443F696F}">
      <dgm:prSet phldrT="[Texte]" custT="1"/>
      <dgm:spPr/>
      <dgm:t>
        <a:bodyPr/>
        <a:lstStyle/>
        <a:p>
          <a:r>
            <a:rPr lang="fr-FR" sz="1400" dirty="0" err="1" smtClean="0"/>
            <a:t>Typical</a:t>
          </a:r>
          <a:r>
            <a:rPr lang="fr-FR" sz="1400" dirty="0" smtClean="0"/>
            <a:t> FNH</a:t>
          </a:r>
        </a:p>
      </dgm:t>
    </dgm:pt>
    <dgm:pt modelId="{2CB80680-E122-2646-B59D-AED5698420CD}" type="parTrans" cxnId="{D587BE0E-7F94-E145-A3B3-7D138E46146D}">
      <dgm:prSet/>
      <dgm:spPr/>
      <dgm:t>
        <a:bodyPr/>
        <a:lstStyle/>
        <a:p>
          <a:endParaRPr lang="fr-FR" sz="1800"/>
        </a:p>
      </dgm:t>
    </dgm:pt>
    <dgm:pt modelId="{EBE81BD1-5012-6D48-BCEB-B4874158813D}" type="sibTrans" cxnId="{D587BE0E-7F94-E145-A3B3-7D138E46146D}">
      <dgm:prSet/>
      <dgm:spPr/>
      <dgm:t>
        <a:bodyPr/>
        <a:lstStyle/>
        <a:p>
          <a:endParaRPr lang="fr-FR"/>
        </a:p>
      </dgm:t>
    </dgm:pt>
    <dgm:pt modelId="{BDAFA79C-51D5-3F45-A36D-1408D8C76B32}">
      <dgm:prSet custT="1"/>
      <dgm:spPr/>
      <dgm:t>
        <a:bodyPr/>
        <a:lstStyle/>
        <a:p>
          <a:r>
            <a:rPr lang="fr-FR" sz="1400" dirty="0" smtClean="0"/>
            <a:t>« </a:t>
          </a:r>
          <a:r>
            <a:rPr lang="fr-FR" sz="1400" dirty="0" err="1" smtClean="0"/>
            <a:t>Atypical</a:t>
          </a:r>
          <a:r>
            <a:rPr lang="fr-FR" sz="1400" dirty="0" smtClean="0"/>
            <a:t> » FNH</a:t>
          </a:r>
          <a:endParaRPr lang="fr-FR" sz="1400" dirty="0"/>
        </a:p>
      </dgm:t>
    </dgm:pt>
    <dgm:pt modelId="{40FB5648-2A69-0347-B9A9-5FE46C3FAA22}" type="parTrans" cxnId="{4B9D0771-B136-5C41-8408-6C1F6E8B4A85}">
      <dgm:prSet/>
      <dgm:spPr/>
      <dgm:t>
        <a:bodyPr/>
        <a:lstStyle/>
        <a:p>
          <a:endParaRPr lang="fr-FR" sz="1800"/>
        </a:p>
      </dgm:t>
    </dgm:pt>
    <dgm:pt modelId="{641ADBF7-F6C6-844F-A9D6-C7278E1C7A35}" type="sibTrans" cxnId="{4B9D0771-B136-5C41-8408-6C1F6E8B4A85}">
      <dgm:prSet/>
      <dgm:spPr/>
      <dgm:t>
        <a:bodyPr/>
        <a:lstStyle/>
        <a:p>
          <a:endParaRPr lang="fr-FR"/>
        </a:p>
      </dgm:t>
    </dgm:pt>
    <dgm:pt modelId="{586A7C41-27FD-BD43-A877-440FD22FD4C9}">
      <dgm:prSet custT="1"/>
      <dgm:spPr/>
      <dgm:t>
        <a:bodyPr/>
        <a:lstStyle/>
        <a:p>
          <a:r>
            <a:rPr lang="fr-FR" sz="1600" dirty="0" err="1" smtClean="0"/>
            <a:t>Adenoma</a:t>
          </a:r>
          <a:endParaRPr lang="fr-FR" sz="1600" dirty="0"/>
        </a:p>
      </dgm:t>
    </dgm:pt>
    <dgm:pt modelId="{BCDDE541-8CD1-2742-B406-E85D147B8B5D}" type="parTrans" cxnId="{21C44A67-15D0-EB47-85F6-786DC05C5396}">
      <dgm:prSet/>
      <dgm:spPr/>
      <dgm:t>
        <a:bodyPr/>
        <a:lstStyle/>
        <a:p>
          <a:endParaRPr lang="fr-FR" sz="1800"/>
        </a:p>
      </dgm:t>
    </dgm:pt>
    <dgm:pt modelId="{3454CFD4-7594-AE47-AC0A-39E71E57029A}" type="sibTrans" cxnId="{21C44A67-15D0-EB47-85F6-786DC05C5396}">
      <dgm:prSet/>
      <dgm:spPr/>
      <dgm:t>
        <a:bodyPr/>
        <a:lstStyle/>
        <a:p>
          <a:endParaRPr lang="fr-FR"/>
        </a:p>
      </dgm:t>
    </dgm:pt>
    <dgm:pt modelId="{C3A64D6C-3484-0A4D-AF4C-C0089C1AAFED}">
      <dgm:prSet custT="1"/>
      <dgm:spPr/>
      <dgm:t>
        <a:bodyPr/>
        <a:lstStyle/>
        <a:p>
          <a:r>
            <a:rPr lang="fr-FR" sz="1400" dirty="0" err="1" smtClean="0"/>
            <a:t>Steatotic</a:t>
          </a:r>
          <a:r>
            <a:rPr lang="fr-FR" sz="1400" dirty="0" smtClean="0"/>
            <a:t> </a:t>
          </a:r>
          <a:r>
            <a:rPr lang="fr-FR" sz="1400" dirty="0" err="1" smtClean="0"/>
            <a:t>adenoma</a:t>
          </a:r>
          <a:r>
            <a:rPr lang="fr-FR" sz="1400" dirty="0" smtClean="0"/>
            <a:t> (HNF1</a:t>
          </a:r>
          <a:r>
            <a:rPr lang="el-GR" sz="1400" dirty="0" smtClean="0">
              <a:latin typeface="Calibri"/>
            </a:rPr>
            <a:t>α</a:t>
          </a:r>
          <a:r>
            <a:rPr lang="fr-FR" sz="1400" dirty="0" err="1" smtClean="0">
              <a:latin typeface="Calibri"/>
            </a:rPr>
            <a:t>mutated</a:t>
          </a:r>
          <a:r>
            <a:rPr lang="fr-FR" sz="1400" dirty="0" smtClean="0">
              <a:latin typeface="Calibri"/>
            </a:rPr>
            <a:t>)</a:t>
          </a:r>
          <a:endParaRPr lang="fr-FR" sz="1400" dirty="0"/>
        </a:p>
      </dgm:t>
    </dgm:pt>
    <dgm:pt modelId="{080E225E-8962-0D4C-AE28-18F00260821D}" type="parTrans" cxnId="{9A54DC9A-FA4A-BD41-8F8F-F25C4C31B18C}">
      <dgm:prSet/>
      <dgm:spPr/>
      <dgm:t>
        <a:bodyPr/>
        <a:lstStyle/>
        <a:p>
          <a:endParaRPr lang="fr-FR" sz="1800"/>
        </a:p>
      </dgm:t>
    </dgm:pt>
    <dgm:pt modelId="{328177E2-85AA-534A-A4D2-455595F7F767}" type="sibTrans" cxnId="{9A54DC9A-FA4A-BD41-8F8F-F25C4C31B18C}">
      <dgm:prSet/>
      <dgm:spPr/>
      <dgm:t>
        <a:bodyPr/>
        <a:lstStyle/>
        <a:p>
          <a:endParaRPr lang="fr-FR"/>
        </a:p>
      </dgm:t>
    </dgm:pt>
    <dgm:pt modelId="{223448A8-A7EA-5242-9C65-85F7CB1F96DA}">
      <dgm:prSet custT="1"/>
      <dgm:spPr/>
      <dgm:t>
        <a:bodyPr/>
        <a:lstStyle/>
        <a:p>
          <a:r>
            <a:rPr lang="fr-FR" sz="1400" dirty="0" err="1" smtClean="0"/>
            <a:t>Inflammatory</a:t>
          </a:r>
          <a:r>
            <a:rPr lang="fr-FR" sz="1400" dirty="0" smtClean="0"/>
            <a:t> </a:t>
          </a:r>
          <a:r>
            <a:rPr lang="fr-FR" sz="1400" dirty="0" err="1" smtClean="0"/>
            <a:t>adenoma</a:t>
          </a:r>
          <a:endParaRPr lang="fr-FR" sz="1400" dirty="0"/>
        </a:p>
      </dgm:t>
    </dgm:pt>
    <dgm:pt modelId="{44B1AE12-FBC3-1E42-B6AD-6DBA22E0AB8E}" type="parTrans" cxnId="{07D308CB-3C94-EE4A-9048-03A61A7544E7}">
      <dgm:prSet/>
      <dgm:spPr/>
      <dgm:t>
        <a:bodyPr/>
        <a:lstStyle/>
        <a:p>
          <a:endParaRPr lang="fr-FR" sz="1800"/>
        </a:p>
      </dgm:t>
    </dgm:pt>
    <dgm:pt modelId="{9228CDC7-D59D-914A-B1D7-438F766084F3}" type="sibTrans" cxnId="{07D308CB-3C94-EE4A-9048-03A61A7544E7}">
      <dgm:prSet/>
      <dgm:spPr/>
      <dgm:t>
        <a:bodyPr/>
        <a:lstStyle/>
        <a:p>
          <a:endParaRPr lang="fr-FR"/>
        </a:p>
      </dgm:t>
    </dgm:pt>
    <dgm:pt modelId="{E43F3851-11D5-AA47-9FAA-BE626AEA56EA}">
      <dgm:prSet custT="1"/>
      <dgm:spPr>
        <a:solidFill>
          <a:srgbClr val="D8B25C">
            <a:alpha val="90000"/>
          </a:srgbClr>
        </a:solidFill>
      </dgm:spPr>
      <dgm:t>
        <a:bodyPr/>
        <a:lstStyle/>
        <a:p>
          <a:r>
            <a:rPr lang="fr-FR" sz="1400" dirty="0" smtClean="0"/>
            <a:t>MRI </a:t>
          </a:r>
          <a:r>
            <a:rPr lang="fr-FR" sz="1400" dirty="0" err="1" smtClean="0"/>
            <a:t>with</a:t>
          </a:r>
          <a:r>
            <a:rPr lang="fr-FR" sz="1400" dirty="0" smtClean="0"/>
            <a:t> </a:t>
          </a:r>
          <a:r>
            <a:rPr lang="fr-FR" sz="1400" dirty="0" err="1" smtClean="0"/>
            <a:t>hepatospecific</a:t>
          </a:r>
          <a:r>
            <a:rPr lang="fr-FR" sz="1400" dirty="0" smtClean="0"/>
            <a:t> </a:t>
          </a:r>
          <a:r>
            <a:rPr lang="fr-FR" sz="1400" dirty="0" err="1" smtClean="0"/>
            <a:t>contrast</a:t>
          </a:r>
          <a:r>
            <a:rPr lang="fr-FR" sz="1400" dirty="0" smtClean="0"/>
            <a:t> agent</a:t>
          </a:r>
          <a:endParaRPr lang="fr-FR" sz="1400" dirty="0"/>
        </a:p>
      </dgm:t>
    </dgm:pt>
    <dgm:pt modelId="{582C6BF1-7230-3A49-8072-845231A64470}" type="parTrans" cxnId="{AF4AE926-9DCF-CB49-9775-9AE344F4E351}">
      <dgm:prSet/>
      <dgm:spPr/>
      <dgm:t>
        <a:bodyPr/>
        <a:lstStyle/>
        <a:p>
          <a:endParaRPr lang="fr-FR" sz="1800"/>
        </a:p>
      </dgm:t>
    </dgm:pt>
    <dgm:pt modelId="{FD231B79-5F94-BF48-A271-FB97806E3791}" type="sibTrans" cxnId="{AF4AE926-9DCF-CB49-9775-9AE344F4E351}">
      <dgm:prSet/>
      <dgm:spPr/>
      <dgm:t>
        <a:bodyPr/>
        <a:lstStyle/>
        <a:p>
          <a:endParaRPr lang="fr-FR"/>
        </a:p>
      </dgm:t>
    </dgm:pt>
    <dgm:pt modelId="{91364CA9-76CC-6146-A855-121632FC195A}">
      <dgm:prSet custT="1"/>
      <dgm:spPr>
        <a:solidFill>
          <a:srgbClr val="D8B25C">
            <a:alpha val="90000"/>
          </a:srgbClr>
        </a:solidFill>
      </dgm:spPr>
      <dgm:t>
        <a:bodyPr/>
        <a:lstStyle/>
        <a:p>
          <a:r>
            <a:rPr lang="fr-FR" sz="1400" dirty="0" smtClean="0"/>
            <a:t>CEUS</a:t>
          </a:r>
          <a:endParaRPr lang="fr-FR" sz="1400" dirty="0"/>
        </a:p>
      </dgm:t>
    </dgm:pt>
    <dgm:pt modelId="{FCEC6BC4-57AF-B34F-AB98-FE9989ABCA19}" type="parTrans" cxnId="{2A4DDB99-3D19-7944-9B1C-357BF334AA28}">
      <dgm:prSet/>
      <dgm:spPr/>
      <dgm:t>
        <a:bodyPr/>
        <a:lstStyle/>
        <a:p>
          <a:endParaRPr lang="fr-FR" sz="1800"/>
        </a:p>
      </dgm:t>
    </dgm:pt>
    <dgm:pt modelId="{25BADB3D-D790-874F-B05F-F20E698F0682}" type="sibTrans" cxnId="{2A4DDB99-3D19-7944-9B1C-357BF334AA28}">
      <dgm:prSet/>
      <dgm:spPr/>
      <dgm:t>
        <a:bodyPr/>
        <a:lstStyle/>
        <a:p>
          <a:endParaRPr lang="fr-FR"/>
        </a:p>
      </dgm:t>
    </dgm:pt>
    <dgm:pt modelId="{A42152BB-588E-AD48-8151-793F333E285B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600" dirty="0" smtClean="0"/>
            <a:t>Stop</a:t>
          </a:r>
          <a:endParaRPr lang="fr-FR" sz="1600" dirty="0"/>
        </a:p>
      </dgm:t>
    </dgm:pt>
    <dgm:pt modelId="{D34264AE-61BB-C742-9C5A-7B42861BF9CE}" type="parTrans" cxnId="{8BE83F4C-B3D2-0142-B48F-EAB8063CA4EF}">
      <dgm:prSet/>
      <dgm:spPr/>
      <dgm:t>
        <a:bodyPr/>
        <a:lstStyle/>
        <a:p>
          <a:endParaRPr lang="fr-FR" sz="1800"/>
        </a:p>
      </dgm:t>
    </dgm:pt>
    <dgm:pt modelId="{8894850E-B8B7-C340-984B-234B09843E66}" type="sibTrans" cxnId="{8BE83F4C-B3D2-0142-B48F-EAB8063CA4EF}">
      <dgm:prSet/>
      <dgm:spPr/>
      <dgm:t>
        <a:bodyPr/>
        <a:lstStyle/>
        <a:p>
          <a:endParaRPr lang="fr-FR"/>
        </a:p>
      </dgm:t>
    </dgm:pt>
    <dgm:pt modelId="{D7A5420D-CB70-D64E-A0EB-CD6DBCDEAD79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600" dirty="0" smtClean="0"/>
            <a:t>Stop</a:t>
          </a:r>
        </a:p>
      </dgm:t>
    </dgm:pt>
    <dgm:pt modelId="{0BBEB98B-EE1C-2344-941B-1F4B29C21DCC}" type="parTrans" cxnId="{DBA53C88-20F5-F747-82C2-881808DC117B}">
      <dgm:prSet/>
      <dgm:spPr/>
      <dgm:t>
        <a:bodyPr/>
        <a:lstStyle/>
        <a:p>
          <a:endParaRPr lang="fr-FR" sz="1800"/>
        </a:p>
      </dgm:t>
    </dgm:pt>
    <dgm:pt modelId="{779CD45B-50D7-704E-A55E-411C17CB94B3}" type="sibTrans" cxnId="{DBA53C88-20F5-F747-82C2-881808DC117B}">
      <dgm:prSet/>
      <dgm:spPr/>
      <dgm:t>
        <a:bodyPr/>
        <a:lstStyle/>
        <a:p>
          <a:endParaRPr lang="fr-FR"/>
        </a:p>
      </dgm:t>
    </dgm:pt>
    <dgm:pt modelId="{82FEBCEE-A643-4D39-9878-E4C64CBCAD3F}">
      <dgm:prSet custT="1"/>
      <dgm:spPr/>
      <dgm:t>
        <a:bodyPr/>
        <a:lstStyle/>
        <a:p>
          <a:r>
            <a:rPr lang="fr-FR" sz="1400" dirty="0" smtClean="0"/>
            <a:t>Non </a:t>
          </a:r>
          <a:r>
            <a:rPr lang="fr-FR" sz="1400" dirty="0" err="1" smtClean="0"/>
            <a:t>specific</a:t>
          </a:r>
          <a:r>
            <a:rPr lang="fr-FR" sz="1400" dirty="0" smtClean="0"/>
            <a:t> </a:t>
          </a:r>
          <a:r>
            <a:rPr lang="fr-FR" sz="1400" dirty="0" err="1" smtClean="0"/>
            <a:t>adenoma</a:t>
          </a:r>
          <a:endParaRPr lang="fr-FR" sz="1400" dirty="0"/>
        </a:p>
      </dgm:t>
    </dgm:pt>
    <dgm:pt modelId="{247D82B8-98DF-4375-A576-D5CE4876862B}" type="parTrans" cxnId="{995CAD6F-647F-493B-A35D-E288DDADD65A}">
      <dgm:prSet/>
      <dgm:spPr/>
      <dgm:t>
        <a:bodyPr/>
        <a:lstStyle/>
        <a:p>
          <a:endParaRPr lang="fr-FR"/>
        </a:p>
      </dgm:t>
    </dgm:pt>
    <dgm:pt modelId="{EE272433-7A03-47D7-B762-8F92C4CB529D}" type="sibTrans" cxnId="{995CAD6F-647F-493B-A35D-E288DDADD65A}">
      <dgm:prSet/>
      <dgm:spPr/>
      <dgm:t>
        <a:bodyPr/>
        <a:lstStyle/>
        <a:p>
          <a:endParaRPr lang="fr-FR"/>
        </a:p>
      </dgm:t>
    </dgm:pt>
    <dgm:pt modelId="{376BDA02-6D4F-8540-83F3-81327FD31092}" type="pres">
      <dgm:prSet presAssocID="{B2FC8B44-42CF-5641-8C1C-9131F52D15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4B15A89-1CDF-7D43-ABFB-DBD532E03F71}" type="pres">
      <dgm:prSet presAssocID="{9ED68D27-5CD1-7D40-81DA-F34E267102EC}" presName="hierRoot1" presStyleCnt="0"/>
      <dgm:spPr/>
    </dgm:pt>
    <dgm:pt modelId="{6987AC3D-19BB-2C4B-A397-61E65419DB39}" type="pres">
      <dgm:prSet presAssocID="{9ED68D27-5CD1-7D40-81DA-F34E267102EC}" presName="composite" presStyleCnt="0"/>
      <dgm:spPr/>
    </dgm:pt>
    <dgm:pt modelId="{7AA3ABF4-39DB-7446-B84F-24D963E6EA42}" type="pres">
      <dgm:prSet presAssocID="{9ED68D27-5CD1-7D40-81DA-F34E267102EC}" presName="background" presStyleLbl="node0" presStyleIdx="0" presStyleCnt="1"/>
      <dgm:spPr/>
    </dgm:pt>
    <dgm:pt modelId="{2104C001-FCB9-2949-8E28-ECD3A9915F68}" type="pres">
      <dgm:prSet presAssocID="{9ED68D27-5CD1-7D40-81DA-F34E267102EC}" presName="text" presStyleLbl="fgAcc0" presStyleIdx="0" presStyleCnt="1" custScaleX="1877281" custScaleY="624837" custLinFactX="128470" custLinFactY="-2200000" custLinFactNeighborX="200000" custLinFactNeighborY="-22352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C69B1F-1002-E441-808D-692ED4C6FB73}" type="pres">
      <dgm:prSet presAssocID="{9ED68D27-5CD1-7D40-81DA-F34E267102EC}" presName="hierChild2" presStyleCnt="0"/>
      <dgm:spPr/>
    </dgm:pt>
    <dgm:pt modelId="{C530A2D0-4F03-9A4A-BA84-D15FA03441C3}" type="pres">
      <dgm:prSet presAssocID="{E983DB0C-A8BE-BC4C-8C4B-117D93ED2523}" presName="Name10" presStyleLbl="parChTrans1D2" presStyleIdx="0" presStyleCnt="4" custSzY="282513"/>
      <dgm:spPr/>
      <dgm:t>
        <a:bodyPr/>
        <a:lstStyle/>
        <a:p>
          <a:endParaRPr lang="fr-FR"/>
        </a:p>
      </dgm:t>
    </dgm:pt>
    <dgm:pt modelId="{DAB98836-D9E5-884A-9BEE-DE0856694461}" type="pres">
      <dgm:prSet presAssocID="{ABB6E6D8-F3E8-734C-88AF-D7D3742C9148}" presName="hierRoot2" presStyleCnt="0"/>
      <dgm:spPr/>
    </dgm:pt>
    <dgm:pt modelId="{CDBBAA42-D864-2E46-8609-80C127266BA6}" type="pres">
      <dgm:prSet presAssocID="{ABB6E6D8-F3E8-734C-88AF-D7D3742C9148}" presName="composite2" presStyleCnt="0"/>
      <dgm:spPr/>
    </dgm:pt>
    <dgm:pt modelId="{52CEDAB8-A4FF-9541-BEA5-9C1A65775F14}" type="pres">
      <dgm:prSet presAssocID="{ABB6E6D8-F3E8-734C-88AF-D7D3742C9148}" presName="background2" presStyleLbl="node2" presStyleIdx="0" presStyleCnt="4"/>
      <dgm:spPr/>
    </dgm:pt>
    <dgm:pt modelId="{B971B1F0-F487-734C-B543-22109ED108B2}" type="pres">
      <dgm:prSet presAssocID="{ABB6E6D8-F3E8-734C-88AF-D7D3742C9148}" presName="text2" presStyleLbl="fgAcc2" presStyleIdx="0" presStyleCnt="4" custScaleX="1520164" custScaleY="771238" custLinFactY="-1000000" custLinFactNeighborX="54982" custLinFactNeighborY="-10324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F9D889-DF48-614A-9096-1B775E27D6B5}" type="pres">
      <dgm:prSet presAssocID="{ABB6E6D8-F3E8-734C-88AF-D7D3742C9148}" presName="hierChild3" presStyleCnt="0"/>
      <dgm:spPr/>
    </dgm:pt>
    <dgm:pt modelId="{45D11632-F346-674B-8D18-34E8DAB8D9EB}" type="pres">
      <dgm:prSet presAssocID="{D34264AE-61BB-C742-9C5A-7B42861BF9CE}" presName="Name17" presStyleLbl="parChTrans1D3" presStyleIdx="0" presStyleCnt="7"/>
      <dgm:spPr/>
      <dgm:t>
        <a:bodyPr/>
        <a:lstStyle/>
        <a:p>
          <a:endParaRPr lang="fr-FR"/>
        </a:p>
      </dgm:t>
    </dgm:pt>
    <dgm:pt modelId="{7DE34435-19E4-F845-9BD6-DB33821AFDB2}" type="pres">
      <dgm:prSet presAssocID="{A42152BB-588E-AD48-8151-793F333E285B}" presName="hierRoot3" presStyleCnt="0"/>
      <dgm:spPr/>
    </dgm:pt>
    <dgm:pt modelId="{5EEEC27A-CF43-5C40-9B31-D62A05191F1C}" type="pres">
      <dgm:prSet presAssocID="{A42152BB-588E-AD48-8151-793F333E285B}" presName="composite3" presStyleCnt="0"/>
      <dgm:spPr/>
    </dgm:pt>
    <dgm:pt modelId="{29861059-5A3A-FA4C-A5DF-A4F843A8FBA7}" type="pres">
      <dgm:prSet presAssocID="{A42152BB-588E-AD48-8151-793F333E285B}" presName="background3" presStyleLbl="node3" presStyleIdx="0" presStyleCnt="7"/>
      <dgm:spPr/>
    </dgm:pt>
    <dgm:pt modelId="{55656495-DED8-0C44-98CB-E931F3E023C5}" type="pres">
      <dgm:prSet presAssocID="{A42152BB-588E-AD48-8151-793F333E285B}" presName="text3" presStyleLbl="fgAcc3" presStyleIdx="0" presStyleCnt="7" custScaleX="1351560" custScaleY="819712" custLinFactY="-739962" custLinFactNeighborX="97852" custLinFactNeighborY="-8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B1DADA5-469F-3240-9106-72BD02DC3079}" type="pres">
      <dgm:prSet presAssocID="{A42152BB-588E-AD48-8151-793F333E285B}" presName="hierChild4" presStyleCnt="0"/>
      <dgm:spPr/>
    </dgm:pt>
    <dgm:pt modelId="{5176863D-6449-664D-B416-26D604B379A5}" type="pres">
      <dgm:prSet presAssocID="{2CB80680-E122-2646-B59D-AED5698420CD}" presName="Name10" presStyleLbl="parChTrans1D2" presStyleIdx="1" presStyleCnt="4" custSzY="282513"/>
      <dgm:spPr/>
      <dgm:t>
        <a:bodyPr/>
        <a:lstStyle/>
        <a:p>
          <a:endParaRPr lang="fr-FR"/>
        </a:p>
      </dgm:t>
    </dgm:pt>
    <dgm:pt modelId="{B771F9DD-209A-0840-9593-B8EEFED5DC51}" type="pres">
      <dgm:prSet presAssocID="{E5104B43-DA67-1747-8F11-4867443F696F}" presName="hierRoot2" presStyleCnt="0"/>
      <dgm:spPr/>
    </dgm:pt>
    <dgm:pt modelId="{0D72C29A-F0DF-BE40-93DE-071EF9574E4E}" type="pres">
      <dgm:prSet presAssocID="{E5104B43-DA67-1747-8F11-4867443F696F}" presName="composite2" presStyleCnt="0"/>
      <dgm:spPr/>
    </dgm:pt>
    <dgm:pt modelId="{00B7AFDB-D975-8E40-AD4A-6CCF4A8EC6D2}" type="pres">
      <dgm:prSet presAssocID="{E5104B43-DA67-1747-8F11-4867443F696F}" presName="background2" presStyleLbl="node2" presStyleIdx="1" presStyleCnt="4"/>
      <dgm:spPr/>
    </dgm:pt>
    <dgm:pt modelId="{DBE557D8-371D-BC4C-857B-5AAF01451516}" type="pres">
      <dgm:prSet presAssocID="{E5104B43-DA67-1747-8F11-4867443F696F}" presName="text2" presStyleLbl="fgAcc2" presStyleIdx="1" presStyleCnt="4" custScaleX="1928975" custScaleY="798101" custLinFactX="400195" custLinFactY="-1000000" custLinFactNeighborX="500000" custLinFactNeighborY="-10514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05FB32-9F6B-B645-BF31-7D90B53B9ABB}" type="pres">
      <dgm:prSet presAssocID="{E5104B43-DA67-1747-8F11-4867443F696F}" presName="hierChild3" presStyleCnt="0"/>
      <dgm:spPr/>
    </dgm:pt>
    <dgm:pt modelId="{9A75D259-2826-5D49-954D-45B79DA4D9F2}" type="pres">
      <dgm:prSet presAssocID="{0BBEB98B-EE1C-2344-941B-1F4B29C21DCC}" presName="Name17" presStyleLbl="parChTrans1D3" presStyleIdx="1" presStyleCnt="7"/>
      <dgm:spPr/>
      <dgm:t>
        <a:bodyPr/>
        <a:lstStyle/>
        <a:p>
          <a:endParaRPr lang="fr-FR"/>
        </a:p>
      </dgm:t>
    </dgm:pt>
    <dgm:pt modelId="{845E1BB5-A9BF-0B4F-817E-BEE89DC4E33E}" type="pres">
      <dgm:prSet presAssocID="{D7A5420D-CB70-D64E-A0EB-CD6DBCDEAD79}" presName="hierRoot3" presStyleCnt="0"/>
      <dgm:spPr/>
    </dgm:pt>
    <dgm:pt modelId="{3F794E42-8531-7C45-AE9A-2705ED84C398}" type="pres">
      <dgm:prSet presAssocID="{D7A5420D-CB70-D64E-A0EB-CD6DBCDEAD79}" presName="composite3" presStyleCnt="0"/>
      <dgm:spPr/>
    </dgm:pt>
    <dgm:pt modelId="{B5645AA1-3AD7-5D4A-A7C3-98AEC870DEC4}" type="pres">
      <dgm:prSet presAssocID="{D7A5420D-CB70-D64E-A0EB-CD6DBCDEAD79}" presName="background3" presStyleLbl="node3" presStyleIdx="1" presStyleCnt="7"/>
      <dgm:spPr/>
    </dgm:pt>
    <dgm:pt modelId="{37695360-6556-B548-9C23-4039B56E34E2}" type="pres">
      <dgm:prSet presAssocID="{D7A5420D-CB70-D64E-A0EB-CD6DBCDEAD79}" presName="text3" presStyleLbl="fgAcc3" presStyleIdx="1" presStyleCnt="7" custScaleX="1433773" custScaleY="812701" custLinFactX="400000" custLinFactY="-773854" custLinFactNeighborX="444799" custLinFactNeighborY="-8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6F885729-B289-254C-BF8F-35B2A1E99643}" type="pres">
      <dgm:prSet presAssocID="{D7A5420D-CB70-D64E-A0EB-CD6DBCDEAD79}" presName="hierChild4" presStyleCnt="0"/>
      <dgm:spPr/>
    </dgm:pt>
    <dgm:pt modelId="{F391B60A-B983-DC4A-9128-5EFBBED5225F}" type="pres">
      <dgm:prSet presAssocID="{40FB5648-2A69-0347-B9A9-5FE46C3FAA22}" presName="Name10" presStyleLbl="parChTrans1D2" presStyleIdx="2" presStyleCnt="4" custSzY="282513"/>
      <dgm:spPr/>
      <dgm:t>
        <a:bodyPr/>
        <a:lstStyle/>
        <a:p>
          <a:endParaRPr lang="fr-FR"/>
        </a:p>
      </dgm:t>
    </dgm:pt>
    <dgm:pt modelId="{486D49ED-7B19-C847-A277-55DA7FDD6B08}" type="pres">
      <dgm:prSet presAssocID="{BDAFA79C-51D5-3F45-A36D-1408D8C76B32}" presName="hierRoot2" presStyleCnt="0"/>
      <dgm:spPr/>
    </dgm:pt>
    <dgm:pt modelId="{F9ED5C12-4FFA-F74A-A72D-85A201D5099C}" type="pres">
      <dgm:prSet presAssocID="{BDAFA79C-51D5-3F45-A36D-1408D8C76B32}" presName="composite2" presStyleCnt="0"/>
      <dgm:spPr/>
    </dgm:pt>
    <dgm:pt modelId="{F8FAAEE4-E16D-6B4F-93BD-EE2155607C12}" type="pres">
      <dgm:prSet presAssocID="{BDAFA79C-51D5-3F45-A36D-1408D8C76B32}" presName="background2" presStyleLbl="node2" presStyleIdx="2" presStyleCnt="4"/>
      <dgm:spPr/>
    </dgm:pt>
    <dgm:pt modelId="{D3A0A355-B394-D947-A95E-FE366EB68980}" type="pres">
      <dgm:prSet presAssocID="{BDAFA79C-51D5-3F45-A36D-1408D8C76B32}" presName="text2" presStyleLbl="fgAcc2" presStyleIdx="2" presStyleCnt="4" custScaleX="2000000" custScaleY="993137" custLinFactX="600000" custLinFactY="-1000000" custLinFactNeighborX="699920" custLinFactNeighborY="-10355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91CD0A-1101-1A48-B278-1505FFA18E76}" type="pres">
      <dgm:prSet presAssocID="{BDAFA79C-51D5-3F45-A36D-1408D8C76B32}" presName="hierChild3" presStyleCnt="0"/>
      <dgm:spPr/>
    </dgm:pt>
    <dgm:pt modelId="{3036BB93-DD43-7047-A9C4-0EC1EF8BF87A}" type="pres">
      <dgm:prSet presAssocID="{582C6BF1-7230-3A49-8072-845231A64470}" presName="Name17" presStyleLbl="parChTrans1D3" presStyleIdx="2" presStyleCnt="7" custSzY="282513"/>
      <dgm:spPr/>
      <dgm:t>
        <a:bodyPr/>
        <a:lstStyle/>
        <a:p>
          <a:endParaRPr lang="fr-FR"/>
        </a:p>
      </dgm:t>
    </dgm:pt>
    <dgm:pt modelId="{B889C387-8EE6-6F42-8F4C-C73C7D825F3A}" type="pres">
      <dgm:prSet presAssocID="{E43F3851-11D5-AA47-9FAA-BE626AEA56EA}" presName="hierRoot3" presStyleCnt="0"/>
      <dgm:spPr/>
    </dgm:pt>
    <dgm:pt modelId="{EF119330-23EB-F04F-9E6F-0EA3055E15F3}" type="pres">
      <dgm:prSet presAssocID="{E43F3851-11D5-AA47-9FAA-BE626AEA56EA}" presName="composite3" presStyleCnt="0"/>
      <dgm:spPr/>
    </dgm:pt>
    <dgm:pt modelId="{8BA154A2-8D73-304D-B980-D964806E5270}" type="pres">
      <dgm:prSet presAssocID="{E43F3851-11D5-AA47-9FAA-BE626AEA56EA}" presName="background3" presStyleLbl="node3" presStyleIdx="2" presStyleCnt="7"/>
      <dgm:spPr/>
    </dgm:pt>
    <dgm:pt modelId="{F6B2D13E-2422-1D41-8465-66F613229E05}" type="pres">
      <dgm:prSet presAssocID="{E43F3851-11D5-AA47-9FAA-BE626AEA56EA}" presName="text3" presStyleLbl="fgAcc3" presStyleIdx="2" presStyleCnt="7" custScaleX="2000000" custScaleY="1256932" custLinFactX="200000" custLinFactNeighborX="233427" custLinFactNeighborY="-932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E38E8D-902A-0946-A7DF-F5345B8340F6}" type="pres">
      <dgm:prSet presAssocID="{E43F3851-11D5-AA47-9FAA-BE626AEA56EA}" presName="hierChild4" presStyleCnt="0"/>
      <dgm:spPr/>
    </dgm:pt>
    <dgm:pt modelId="{DBFA05F8-D628-184C-8DB7-248098A159F1}" type="pres">
      <dgm:prSet presAssocID="{FCEC6BC4-57AF-B34F-AB98-FE9989ABCA19}" presName="Name17" presStyleLbl="parChTrans1D3" presStyleIdx="3" presStyleCnt="7" custSzY="282513"/>
      <dgm:spPr/>
      <dgm:t>
        <a:bodyPr/>
        <a:lstStyle/>
        <a:p>
          <a:endParaRPr lang="fr-FR"/>
        </a:p>
      </dgm:t>
    </dgm:pt>
    <dgm:pt modelId="{06B55459-2550-FC47-A5BC-C3308C17235C}" type="pres">
      <dgm:prSet presAssocID="{91364CA9-76CC-6146-A855-121632FC195A}" presName="hierRoot3" presStyleCnt="0"/>
      <dgm:spPr/>
    </dgm:pt>
    <dgm:pt modelId="{86AAED53-DE7D-614A-B7CE-2EF26C842421}" type="pres">
      <dgm:prSet presAssocID="{91364CA9-76CC-6146-A855-121632FC195A}" presName="composite3" presStyleCnt="0"/>
      <dgm:spPr/>
    </dgm:pt>
    <dgm:pt modelId="{F0F6513B-9BE9-0249-A955-D76F157B81FC}" type="pres">
      <dgm:prSet presAssocID="{91364CA9-76CC-6146-A855-121632FC195A}" presName="background3" presStyleLbl="node3" presStyleIdx="3" presStyleCnt="7"/>
      <dgm:spPr/>
    </dgm:pt>
    <dgm:pt modelId="{04EE37A9-8BA5-134F-80BF-ABDE0518B9F5}" type="pres">
      <dgm:prSet presAssocID="{91364CA9-76CC-6146-A855-121632FC195A}" presName="text3" presStyleLbl="fgAcc3" presStyleIdx="3" presStyleCnt="7" custScaleX="1379218" custScaleY="679390" custLinFactX="569286" custLinFactY="-4129" custLinFactNeighborX="60000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06D435-3790-1E41-A578-F231C25F8363}" type="pres">
      <dgm:prSet presAssocID="{91364CA9-76CC-6146-A855-121632FC195A}" presName="hierChild4" presStyleCnt="0"/>
      <dgm:spPr/>
    </dgm:pt>
    <dgm:pt modelId="{61FF197C-4C35-FE4A-93E4-D2B64F268D5A}" type="pres">
      <dgm:prSet presAssocID="{BCDDE541-8CD1-2742-B406-E85D147B8B5D}" presName="Name10" presStyleLbl="parChTrans1D2" presStyleIdx="3" presStyleCnt="4" custSzY="282513"/>
      <dgm:spPr/>
      <dgm:t>
        <a:bodyPr/>
        <a:lstStyle/>
        <a:p>
          <a:endParaRPr lang="fr-FR"/>
        </a:p>
      </dgm:t>
    </dgm:pt>
    <dgm:pt modelId="{49C4A5EC-A435-CA46-B925-C15451F39AEF}" type="pres">
      <dgm:prSet presAssocID="{586A7C41-27FD-BD43-A877-440FD22FD4C9}" presName="hierRoot2" presStyleCnt="0"/>
      <dgm:spPr/>
    </dgm:pt>
    <dgm:pt modelId="{F69AF560-D07C-8149-AB87-8A03A158850A}" type="pres">
      <dgm:prSet presAssocID="{586A7C41-27FD-BD43-A877-440FD22FD4C9}" presName="composite2" presStyleCnt="0"/>
      <dgm:spPr/>
    </dgm:pt>
    <dgm:pt modelId="{D61B1A24-17E8-5D41-A2AF-E4153FB24583}" type="pres">
      <dgm:prSet presAssocID="{586A7C41-27FD-BD43-A877-440FD22FD4C9}" presName="background2" presStyleLbl="node2" presStyleIdx="3" presStyleCnt="4"/>
      <dgm:spPr/>
    </dgm:pt>
    <dgm:pt modelId="{11A4249D-9FE4-FE48-A268-57105BE2D613}" type="pres">
      <dgm:prSet presAssocID="{586A7C41-27FD-BD43-A877-440FD22FD4C9}" presName="text2" presStyleLbl="fgAcc2" presStyleIdx="3" presStyleCnt="4" custScaleX="1631348" custScaleY="484677" custLinFactX="75584" custLinFactY="-991497" custLinFactNeighborX="100000" custLinFactNeighborY="-10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45A3F3-D3F2-3743-9316-A631F5B8F9AB}" type="pres">
      <dgm:prSet presAssocID="{586A7C41-27FD-BD43-A877-440FD22FD4C9}" presName="hierChild3" presStyleCnt="0"/>
      <dgm:spPr/>
    </dgm:pt>
    <dgm:pt modelId="{FFF7431C-EBF6-614A-87A5-42CE3CBC5244}" type="pres">
      <dgm:prSet presAssocID="{080E225E-8962-0D4C-AE28-18F00260821D}" presName="Name17" presStyleLbl="parChTrans1D3" presStyleIdx="4" presStyleCnt="7" custSzY="282513"/>
      <dgm:spPr/>
      <dgm:t>
        <a:bodyPr/>
        <a:lstStyle/>
        <a:p>
          <a:endParaRPr lang="fr-FR"/>
        </a:p>
      </dgm:t>
    </dgm:pt>
    <dgm:pt modelId="{81EDA4E4-20EA-D74B-B844-A5598990FFD0}" type="pres">
      <dgm:prSet presAssocID="{C3A64D6C-3484-0A4D-AF4C-C0089C1AAFED}" presName="hierRoot3" presStyleCnt="0"/>
      <dgm:spPr/>
    </dgm:pt>
    <dgm:pt modelId="{0E4B9230-64E1-F14C-8AC2-5007AC2CF471}" type="pres">
      <dgm:prSet presAssocID="{C3A64D6C-3484-0A4D-AF4C-C0089C1AAFED}" presName="composite3" presStyleCnt="0"/>
      <dgm:spPr/>
    </dgm:pt>
    <dgm:pt modelId="{6B32C81F-1375-544C-9429-2F4008CC5C1D}" type="pres">
      <dgm:prSet presAssocID="{C3A64D6C-3484-0A4D-AF4C-C0089C1AAFED}" presName="background3" presStyleLbl="node3" presStyleIdx="4" presStyleCnt="7"/>
      <dgm:spPr/>
    </dgm:pt>
    <dgm:pt modelId="{ED3BF055-2458-7146-BD11-6C0ED47DB0CA}" type="pres">
      <dgm:prSet presAssocID="{C3A64D6C-3484-0A4D-AF4C-C0089C1AAFED}" presName="text3" presStyleLbl="fgAcc3" presStyleIdx="4" presStyleCnt="7" custScaleX="2000000" custScaleY="1322664" custLinFactX="-500000" custLinFactY="1200000" custLinFactNeighborX="-566622" custLinFactNeighborY="12695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6F8D6A-B94B-AD41-9385-327B4283BE8D}" type="pres">
      <dgm:prSet presAssocID="{C3A64D6C-3484-0A4D-AF4C-C0089C1AAFED}" presName="hierChild4" presStyleCnt="0"/>
      <dgm:spPr/>
    </dgm:pt>
    <dgm:pt modelId="{40DB9F13-CE90-2F4F-B600-19FE657B940E}" type="pres">
      <dgm:prSet presAssocID="{44B1AE12-FBC3-1E42-B6AD-6DBA22E0AB8E}" presName="Name17" presStyleLbl="parChTrans1D3" presStyleIdx="5" presStyleCnt="7" custSzY="282513"/>
      <dgm:spPr/>
      <dgm:t>
        <a:bodyPr/>
        <a:lstStyle/>
        <a:p>
          <a:endParaRPr lang="fr-FR"/>
        </a:p>
      </dgm:t>
    </dgm:pt>
    <dgm:pt modelId="{E4F26F92-AA1C-7F49-95EB-00DDB587B5FC}" type="pres">
      <dgm:prSet presAssocID="{223448A8-A7EA-5242-9C65-85F7CB1F96DA}" presName="hierRoot3" presStyleCnt="0"/>
      <dgm:spPr/>
    </dgm:pt>
    <dgm:pt modelId="{216AA52A-B162-224F-8712-78F9A44F044A}" type="pres">
      <dgm:prSet presAssocID="{223448A8-A7EA-5242-9C65-85F7CB1F96DA}" presName="composite3" presStyleCnt="0"/>
      <dgm:spPr/>
    </dgm:pt>
    <dgm:pt modelId="{8715816F-BCD4-F147-8C6A-C1573E224259}" type="pres">
      <dgm:prSet presAssocID="{223448A8-A7EA-5242-9C65-85F7CB1F96DA}" presName="background3" presStyleLbl="node3" presStyleIdx="5" presStyleCnt="7"/>
      <dgm:spPr/>
    </dgm:pt>
    <dgm:pt modelId="{1D8859ED-6621-9A47-9D2E-F891F45F9642}" type="pres">
      <dgm:prSet presAssocID="{223448A8-A7EA-5242-9C65-85F7CB1F96DA}" presName="text3" presStyleLbl="fgAcc3" presStyleIdx="5" presStyleCnt="7" custScaleX="2000000" custScaleY="924747" custLinFactX="-300000" custLinFactY="1200000" custLinFactNeighborX="-393935" custLinFactNeighborY="12587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40F6926-C7DC-9946-B32B-D2FA7F829142}" type="pres">
      <dgm:prSet presAssocID="{223448A8-A7EA-5242-9C65-85F7CB1F96DA}" presName="hierChild4" presStyleCnt="0"/>
      <dgm:spPr/>
    </dgm:pt>
    <dgm:pt modelId="{61CBE829-8EA6-4F34-BD27-5F5EE8454C8B}" type="pres">
      <dgm:prSet presAssocID="{247D82B8-98DF-4375-A576-D5CE4876862B}" presName="Name17" presStyleLbl="parChTrans1D3" presStyleIdx="6" presStyleCnt="7"/>
      <dgm:spPr/>
      <dgm:t>
        <a:bodyPr/>
        <a:lstStyle/>
        <a:p>
          <a:endParaRPr lang="fr-FR"/>
        </a:p>
      </dgm:t>
    </dgm:pt>
    <dgm:pt modelId="{D22E075B-464E-440C-8DBD-A0CDA437C932}" type="pres">
      <dgm:prSet presAssocID="{82FEBCEE-A643-4D39-9878-E4C64CBCAD3F}" presName="hierRoot3" presStyleCnt="0"/>
      <dgm:spPr/>
    </dgm:pt>
    <dgm:pt modelId="{AF607954-B155-4DFE-85E2-21C03A3DBC8B}" type="pres">
      <dgm:prSet presAssocID="{82FEBCEE-A643-4D39-9878-E4C64CBCAD3F}" presName="composite3" presStyleCnt="0"/>
      <dgm:spPr/>
    </dgm:pt>
    <dgm:pt modelId="{D21F4897-CF40-4525-BE61-EACE44C8548F}" type="pres">
      <dgm:prSet presAssocID="{82FEBCEE-A643-4D39-9878-E4C64CBCAD3F}" presName="background3" presStyleLbl="node3" presStyleIdx="6" presStyleCnt="7"/>
      <dgm:spPr/>
    </dgm:pt>
    <dgm:pt modelId="{7898976E-12C2-4CA3-8160-68EC79BAD38F}" type="pres">
      <dgm:prSet presAssocID="{82FEBCEE-A643-4D39-9878-E4C64CBCAD3F}" presName="text3" presStyleLbl="fgAcc3" presStyleIdx="6" presStyleCnt="7" custAng="10800000" custFlipVert="1" custScaleX="2000000" custScaleY="982245" custLinFactX="-100000" custLinFactY="1200000" custLinFactNeighborX="-110249" custLinFactNeighborY="12552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D533927-172F-463F-8858-F9C3E4116DE6}" type="pres">
      <dgm:prSet presAssocID="{82FEBCEE-A643-4D39-9878-E4C64CBCAD3F}" presName="hierChild4" presStyleCnt="0"/>
      <dgm:spPr/>
    </dgm:pt>
  </dgm:ptLst>
  <dgm:cxnLst>
    <dgm:cxn modelId="{DBA53C88-20F5-F747-82C2-881808DC117B}" srcId="{E5104B43-DA67-1747-8F11-4867443F696F}" destId="{D7A5420D-CB70-D64E-A0EB-CD6DBCDEAD79}" srcOrd="0" destOrd="0" parTransId="{0BBEB98B-EE1C-2344-941B-1F4B29C21DCC}" sibTransId="{779CD45B-50D7-704E-A55E-411C17CB94B3}"/>
    <dgm:cxn modelId="{A513719F-C88E-4306-B141-A3D272A2D0F7}" type="presOf" srcId="{080E225E-8962-0D4C-AE28-18F00260821D}" destId="{FFF7431C-EBF6-614A-87A5-42CE3CBC5244}" srcOrd="0" destOrd="0" presId="urn:microsoft.com/office/officeart/2005/8/layout/hierarchy1"/>
    <dgm:cxn modelId="{9A54DC9A-FA4A-BD41-8F8F-F25C4C31B18C}" srcId="{586A7C41-27FD-BD43-A877-440FD22FD4C9}" destId="{C3A64D6C-3484-0A4D-AF4C-C0089C1AAFED}" srcOrd="0" destOrd="0" parTransId="{080E225E-8962-0D4C-AE28-18F00260821D}" sibTransId="{328177E2-85AA-534A-A4D2-455595F7F767}"/>
    <dgm:cxn modelId="{B5450237-EC1F-45E6-825B-7C735C65188A}" type="presOf" srcId="{E43F3851-11D5-AA47-9FAA-BE626AEA56EA}" destId="{F6B2D13E-2422-1D41-8465-66F613229E05}" srcOrd="0" destOrd="0" presId="urn:microsoft.com/office/officeart/2005/8/layout/hierarchy1"/>
    <dgm:cxn modelId="{95230E2B-8B80-4664-8C28-54BA054D851B}" type="presOf" srcId="{91364CA9-76CC-6146-A855-121632FC195A}" destId="{04EE37A9-8BA5-134F-80BF-ABDE0518B9F5}" srcOrd="0" destOrd="0" presId="urn:microsoft.com/office/officeart/2005/8/layout/hierarchy1"/>
    <dgm:cxn modelId="{8ACFBDEE-3C3A-475E-B0DF-6A6DC80A59CF}" type="presOf" srcId="{2CB80680-E122-2646-B59D-AED5698420CD}" destId="{5176863D-6449-664D-B416-26D604B379A5}" srcOrd="0" destOrd="0" presId="urn:microsoft.com/office/officeart/2005/8/layout/hierarchy1"/>
    <dgm:cxn modelId="{D3789DC1-D70A-4B69-B1BB-23F25CF65465}" type="presOf" srcId="{E983DB0C-A8BE-BC4C-8C4B-117D93ED2523}" destId="{C530A2D0-4F03-9A4A-BA84-D15FA03441C3}" srcOrd="0" destOrd="0" presId="urn:microsoft.com/office/officeart/2005/8/layout/hierarchy1"/>
    <dgm:cxn modelId="{279FD4A2-3570-4CF0-BB99-0D7E2D2C840D}" type="presOf" srcId="{D34264AE-61BB-C742-9C5A-7B42861BF9CE}" destId="{45D11632-F346-674B-8D18-34E8DAB8D9EB}" srcOrd="0" destOrd="0" presId="urn:microsoft.com/office/officeart/2005/8/layout/hierarchy1"/>
    <dgm:cxn modelId="{1DA16C41-302B-469F-BAD4-2DBF4B917B88}" type="presOf" srcId="{44B1AE12-FBC3-1E42-B6AD-6DBA22E0AB8E}" destId="{40DB9F13-CE90-2F4F-B600-19FE657B940E}" srcOrd="0" destOrd="0" presId="urn:microsoft.com/office/officeart/2005/8/layout/hierarchy1"/>
    <dgm:cxn modelId="{995CAD6F-647F-493B-A35D-E288DDADD65A}" srcId="{586A7C41-27FD-BD43-A877-440FD22FD4C9}" destId="{82FEBCEE-A643-4D39-9878-E4C64CBCAD3F}" srcOrd="2" destOrd="0" parTransId="{247D82B8-98DF-4375-A576-D5CE4876862B}" sibTransId="{EE272433-7A03-47D7-B762-8F92C4CB529D}"/>
    <dgm:cxn modelId="{21C44A67-15D0-EB47-85F6-786DC05C5396}" srcId="{9ED68D27-5CD1-7D40-81DA-F34E267102EC}" destId="{586A7C41-27FD-BD43-A877-440FD22FD4C9}" srcOrd="3" destOrd="0" parTransId="{BCDDE541-8CD1-2742-B406-E85D147B8B5D}" sibTransId="{3454CFD4-7594-AE47-AC0A-39E71E57029A}"/>
    <dgm:cxn modelId="{FE5A8429-A8D7-4280-BE68-79FB5D3E0892}" type="presOf" srcId="{40FB5648-2A69-0347-B9A9-5FE46C3FAA22}" destId="{F391B60A-B983-DC4A-9128-5EFBBED5225F}" srcOrd="0" destOrd="0" presId="urn:microsoft.com/office/officeart/2005/8/layout/hierarchy1"/>
    <dgm:cxn modelId="{8C7555B3-F4E3-4C76-9661-5550B203B108}" type="presOf" srcId="{D7A5420D-CB70-D64E-A0EB-CD6DBCDEAD79}" destId="{37695360-6556-B548-9C23-4039B56E34E2}" srcOrd="0" destOrd="0" presId="urn:microsoft.com/office/officeart/2005/8/layout/hierarchy1"/>
    <dgm:cxn modelId="{71B5B251-6B09-463B-82EB-2BB7E94C7E9A}" type="presOf" srcId="{582C6BF1-7230-3A49-8072-845231A64470}" destId="{3036BB93-DD43-7047-A9C4-0EC1EF8BF87A}" srcOrd="0" destOrd="0" presId="urn:microsoft.com/office/officeart/2005/8/layout/hierarchy1"/>
    <dgm:cxn modelId="{AF4AE926-9DCF-CB49-9775-9AE344F4E351}" srcId="{BDAFA79C-51D5-3F45-A36D-1408D8C76B32}" destId="{E43F3851-11D5-AA47-9FAA-BE626AEA56EA}" srcOrd="0" destOrd="0" parTransId="{582C6BF1-7230-3A49-8072-845231A64470}" sibTransId="{FD231B79-5F94-BF48-A271-FB97806E3791}"/>
    <dgm:cxn modelId="{A53950F1-2914-4045-A3F5-86FBF73CDF87}" type="presOf" srcId="{0BBEB98B-EE1C-2344-941B-1F4B29C21DCC}" destId="{9A75D259-2826-5D49-954D-45B79DA4D9F2}" srcOrd="0" destOrd="0" presId="urn:microsoft.com/office/officeart/2005/8/layout/hierarchy1"/>
    <dgm:cxn modelId="{16C6E197-4079-474A-A2A2-1C5A28F17BC2}" type="presOf" srcId="{E5104B43-DA67-1747-8F11-4867443F696F}" destId="{DBE557D8-371D-BC4C-857B-5AAF01451516}" srcOrd="0" destOrd="0" presId="urn:microsoft.com/office/officeart/2005/8/layout/hierarchy1"/>
    <dgm:cxn modelId="{2321C111-CF87-4BAD-AC14-4288E65BA6E4}" type="presOf" srcId="{586A7C41-27FD-BD43-A877-440FD22FD4C9}" destId="{11A4249D-9FE4-FE48-A268-57105BE2D613}" srcOrd="0" destOrd="0" presId="urn:microsoft.com/office/officeart/2005/8/layout/hierarchy1"/>
    <dgm:cxn modelId="{DFDAF4E0-D50C-F040-A5D3-5976536E1AF9}" srcId="{B2FC8B44-42CF-5641-8C1C-9131F52D153A}" destId="{9ED68D27-5CD1-7D40-81DA-F34E267102EC}" srcOrd="0" destOrd="0" parTransId="{CF284797-52ED-1145-BBE1-C54E2232E3CE}" sibTransId="{94ED2923-F3B8-3F42-A612-AABDF9DA53FF}"/>
    <dgm:cxn modelId="{2B5D7094-FFAA-4BBC-99BF-EAB531B3CD93}" type="presOf" srcId="{C3A64D6C-3484-0A4D-AF4C-C0089C1AAFED}" destId="{ED3BF055-2458-7146-BD11-6C0ED47DB0CA}" srcOrd="0" destOrd="0" presId="urn:microsoft.com/office/officeart/2005/8/layout/hierarchy1"/>
    <dgm:cxn modelId="{DBDC3505-0B2D-3A43-8395-90D3313E1FD5}" type="presOf" srcId="{B2FC8B44-42CF-5641-8C1C-9131F52D153A}" destId="{376BDA02-6D4F-8540-83F3-81327FD31092}" srcOrd="0" destOrd="0" presId="urn:microsoft.com/office/officeart/2005/8/layout/hierarchy1"/>
    <dgm:cxn modelId="{CBBDD73D-C891-4A33-BCF9-A376AEA11211}" type="presOf" srcId="{BDAFA79C-51D5-3F45-A36D-1408D8C76B32}" destId="{D3A0A355-B394-D947-A95E-FE366EB68980}" srcOrd="0" destOrd="0" presId="urn:microsoft.com/office/officeart/2005/8/layout/hierarchy1"/>
    <dgm:cxn modelId="{8D37B21C-0A87-4BF8-B5D8-5DFE800CD552}" type="presOf" srcId="{FCEC6BC4-57AF-B34F-AB98-FE9989ABCA19}" destId="{DBFA05F8-D628-184C-8DB7-248098A159F1}" srcOrd="0" destOrd="0" presId="urn:microsoft.com/office/officeart/2005/8/layout/hierarchy1"/>
    <dgm:cxn modelId="{8BE83F4C-B3D2-0142-B48F-EAB8063CA4EF}" srcId="{ABB6E6D8-F3E8-734C-88AF-D7D3742C9148}" destId="{A42152BB-588E-AD48-8151-793F333E285B}" srcOrd="0" destOrd="0" parTransId="{D34264AE-61BB-C742-9C5A-7B42861BF9CE}" sibTransId="{8894850E-B8B7-C340-984B-234B09843E66}"/>
    <dgm:cxn modelId="{4B9D0771-B136-5C41-8408-6C1F6E8B4A85}" srcId="{9ED68D27-5CD1-7D40-81DA-F34E267102EC}" destId="{BDAFA79C-51D5-3F45-A36D-1408D8C76B32}" srcOrd="2" destOrd="0" parTransId="{40FB5648-2A69-0347-B9A9-5FE46C3FAA22}" sibTransId="{641ADBF7-F6C6-844F-A9D6-C7278E1C7A35}"/>
    <dgm:cxn modelId="{4676A2FE-E503-4BEC-A0E1-7FEA75F63B33}" type="presOf" srcId="{BCDDE541-8CD1-2742-B406-E85D147B8B5D}" destId="{61FF197C-4C35-FE4A-93E4-D2B64F268D5A}" srcOrd="0" destOrd="0" presId="urn:microsoft.com/office/officeart/2005/8/layout/hierarchy1"/>
    <dgm:cxn modelId="{2A4DDB99-3D19-7944-9B1C-357BF334AA28}" srcId="{BDAFA79C-51D5-3F45-A36D-1408D8C76B32}" destId="{91364CA9-76CC-6146-A855-121632FC195A}" srcOrd="1" destOrd="0" parTransId="{FCEC6BC4-57AF-B34F-AB98-FE9989ABCA19}" sibTransId="{25BADB3D-D790-874F-B05F-F20E698F0682}"/>
    <dgm:cxn modelId="{A8B2D910-60C8-4722-AC33-8CAE4A3C2985}" type="presOf" srcId="{223448A8-A7EA-5242-9C65-85F7CB1F96DA}" destId="{1D8859ED-6621-9A47-9D2E-F891F45F9642}" srcOrd="0" destOrd="0" presId="urn:microsoft.com/office/officeart/2005/8/layout/hierarchy1"/>
    <dgm:cxn modelId="{7F4569F4-E8DE-4499-A044-8CEB7387A85F}" type="presOf" srcId="{A42152BB-588E-AD48-8151-793F333E285B}" destId="{55656495-DED8-0C44-98CB-E931F3E023C5}" srcOrd="0" destOrd="0" presId="urn:microsoft.com/office/officeart/2005/8/layout/hierarchy1"/>
    <dgm:cxn modelId="{522953FE-5E08-4E6A-8CB6-B365EFAB00DC}" type="presOf" srcId="{247D82B8-98DF-4375-A576-D5CE4876862B}" destId="{61CBE829-8EA6-4F34-BD27-5F5EE8454C8B}" srcOrd="0" destOrd="0" presId="urn:microsoft.com/office/officeart/2005/8/layout/hierarchy1"/>
    <dgm:cxn modelId="{D587BE0E-7F94-E145-A3B3-7D138E46146D}" srcId="{9ED68D27-5CD1-7D40-81DA-F34E267102EC}" destId="{E5104B43-DA67-1747-8F11-4867443F696F}" srcOrd="1" destOrd="0" parTransId="{2CB80680-E122-2646-B59D-AED5698420CD}" sibTransId="{EBE81BD1-5012-6D48-BCEB-B4874158813D}"/>
    <dgm:cxn modelId="{E4265BE4-2236-4F3D-BDA5-6E8A3C3FF3D7}" type="presOf" srcId="{82FEBCEE-A643-4D39-9878-E4C64CBCAD3F}" destId="{7898976E-12C2-4CA3-8160-68EC79BAD38F}" srcOrd="0" destOrd="0" presId="urn:microsoft.com/office/officeart/2005/8/layout/hierarchy1"/>
    <dgm:cxn modelId="{07D308CB-3C94-EE4A-9048-03A61A7544E7}" srcId="{586A7C41-27FD-BD43-A877-440FD22FD4C9}" destId="{223448A8-A7EA-5242-9C65-85F7CB1F96DA}" srcOrd="1" destOrd="0" parTransId="{44B1AE12-FBC3-1E42-B6AD-6DBA22E0AB8E}" sibTransId="{9228CDC7-D59D-914A-B1D7-438F766084F3}"/>
    <dgm:cxn modelId="{567AD330-93C9-7342-A5B8-363AC1DD774A}" type="presOf" srcId="{9ED68D27-5CD1-7D40-81DA-F34E267102EC}" destId="{2104C001-FCB9-2949-8E28-ECD3A9915F68}" srcOrd="0" destOrd="0" presId="urn:microsoft.com/office/officeart/2005/8/layout/hierarchy1"/>
    <dgm:cxn modelId="{D183A093-9E6B-46C9-B620-454813BA474F}" type="presOf" srcId="{ABB6E6D8-F3E8-734C-88AF-D7D3742C9148}" destId="{B971B1F0-F487-734C-B543-22109ED108B2}" srcOrd="0" destOrd="0" presId="urn:microsoft.com/office/officeart/2005/8/layout/hierarchy1"/>
    <dgm:cxn modelId="{C815D7AA-7850-044E-B364-EC04DE9AE3DE}" srcId="{9ED68D27-5CD1-7D40-81DA-F34E267102EC}" destId="{ABB6E6D8-F3E8-734C-88AF-D7D3742C9148}" srcOrd="0" destOrd="0" parTransId="{E983DB0C-A8BE-BC4C-8C4B-117D93ED2523}" sibTransId="{6E3D665C-BA0D-214A-A291-F4929519541B}"/>
    <dgm:cxn modelId="{C1637F0B-BA20-C94D-AB49-32A6540D8B28}" type="presParOf" srcId="{376BDA02-6D4F-8540-83F3-81327FD31092}" destId="{B4B15A89-1CDF-7D43-ABFB-DBD532E03F71}" srcOrd="0" destOrd="0" presId="urn:microsoft.com/office/officeart/2005/8/layout/hierarchy1"/>
    <dgm:cxn modelId="{BC362CBC-B5B6-4A45-BB36-AE34DE5EB229}" type="presParOf" srcId="{B4B15A89-1CDF-7D43-ABFB-DBD532E03F71}" destId="{6987AC3D-19BB-2C4B-A397-61E65419DB39}" srcOrd="0" destOrd="0" presId="urn:microsoft.com/office/officeart/2005/8/layout/hierarchy1"/>
    <dgm:cxn modelId="{8A3C9895-C48B-EB49-8D92-514DE03CD5F9}" type="presParOf" srcId="{6987AC3D-19BB-2C4B-A397-61E65419DB39}" destId="{7AA3ABF4-39DB-7446-B84F-24D963E6EA42}" srcOrd="0" destOrd="0" presId="urn:microsoft.com/office/officeart/2005/8/layout/hierarchy1"/>
    <dgm:cxn modelId="{098E9CE9-088B-8649-A8D6-E86077C7CAD7}" type="presParOf" srcId="{6987AC3D-19BB-2C4B-A397-61E65419DB39}" destId="{2104C001-FCB9-2949-8E28-ECD3A9915F68}" srcOrd="1" destOrd="0" presId="urn:microsoft.com/office/officeart/2005/8/layout/hierarchy1"/>
    <dgm:cxn modelId="{CE09E649-FDC5-854F-A0B6-14E8D0D18C93}" type="presParOf" srcId="{B4B15A89-1CDF-7D43-ABFB-DBD532E03F71}" destId="{B6C69B1F-1002-E441-808D-692ED4C6FB73}" srcOrd="1" destOrd="0" presId="urn:microsoft.com/office/officeart/2005/8/layout/hierarchy1"/>
    <dgm:cxn modelId="{C30BF731-BDD3-43FC-84CD-3537126F5F0F}" type="presParOf" srcId="{B6C69B1F-1002-E441-808D-692ED4C6FB73}" destId="{C530A2D0-4F03-9A4A-BA84-D15FA03441C3}" srcOrd="0" destOrd="0" presId="urn:microsoft.com/office/officeart/2005/8/layout/hierarchy1"/>
    <dgm:cxn modelId="{D4C597B9-DE23-4958-BE11-62D3B3618E41}" type="presParOf" srcId="{B6C69B1F-1002-E441-808D-692ED4C6FB73}" destId="{DAB98836-D9E5-884A-9BEE-DE0856694461}" srcOrd="1" destOrd="0" presId="urn:microsoft.com/office/officeart/2005/8/layout/hierarchy1"/>
    <dgm:cxn modelId="{D6607F2D-0161-4EE2-B584-D2529E4D51A2}" type="presParOf" srcId="{DAB98836-D9E5-884A-9BEE-DE0856694461}" destId="{CDBBAA42-D864-2E46-8609-80C127266BA6}" srcOrd="0" destOrd="0" presId="urn:microsoft.com/office/officeart/2005/8/layout/hierarchy1"/>
    <dgm:cxn modelId="{7E2EA77B-70BB-4584-934C-9E8EFDFB75E9}" type="presParOf" srcId="{CDBBAA42-D864-2E46-8609-80C127266BA6}" destId="{52CEDAB8-A4FF-9541-BEA5-9C1A65775F14}" srcOrd="0" destOrd="0" presId="urn:microsoft.com/office/officeart/2005/8/layout/hierarchy1"/>
    <dgm:cxn modelId="{D938D70C-245A-4049-8040-57C635A21755}" type="presParOf" srcId="{CDBBAA42-D864-2E46-8609-80C127266BA6}" destId="{B971B1F0-F487-734C-B543-22109ED108B2}" srcOrd="1" destOrd="0" presId="urn:microsoft.com/office/officeart/2005/8/layout/hierarchy1"/>
    <dgm:cxn modelId="{95A10FFC-62A1-4C61-83AA-5B832344C6E1}" type="presParOf" srcId="{DAB98836-D9E5-884A-9BEE-DE0856694461}" destId="{F7F9D889-DF48-614A-9096-1B775E27D6B5}" srcOrd="1" destOrd="0" presId="urn:microsoft.com/office/officeart/2005/8/layout/hierarchy1"/>
    <dgm:cxn modelId="{E40995FE-5282-4AF3-8962-B2FD050B28E5}" type="presParOf" srcId="{F7F9D889-DF48-614A-9096-1B775E27D6B5}" destId="{45D11632-F346-674B-8D18-34E8DAB8D9EB}" srcOrd="0" destOrd="0" presId="urn:microsoft.com/office/officeart/2005/8/layout/hierarchy1"/>
    <dgm:cxn modelId="{0CBAD880-2201-4EF3-96B8-E720B217FD5D}" type="presParOf" srcId="{F7F9D889-DF48-614A-9096-1B775E27D6B5}" destId="{7DE34435-19E4-F845-9BD6-DB33821AFDB2}" srcOrd="1" destOrd="0" presId="urn:microsoft.com/office/officeart/2005/8/layout/hierarchy1"/>
    <dgm:cxn modelId="{D9CECD38-61F4-4C37-B011-CD0E784B0C27}" type="presParOf" srcId="{7DE34435-19E4-F845-9BD6-DB33821AFDB2}" destId="{5EEEC27A-CF43-5C40-9B31-D62A05191F1C}" srcOrd="0" destOrd="0" presId="urn:microsoft.com/office/officeart/2005/8/layout/hierarchy1"/>
    <dgm:cxn modelId="{ED95631C-4AC8-490B-8ED4-6C696ABA0531}" type="presParOf" srcId="{5EEEC27A-CF43-5C40-9B31-D62A05191F1C}" destId="{29861059-5A3A-FA4C-A5DF-A4F843A8FBA7}" srcOrd="0" destOrd="0" presId="urn:microsoft.com/office/officeart/2005/8/layout/hierarchy1"/>
    <dgm:cxn modelId="{21F11B32-C2E9-41F4-9318-C511816BCF19}" type="presParOf" srcId="{5EEEC27A-CF43-5C40-9B31-D62A05191F1C}" destId="{55656495-DED8-0C44-98CB-E931F3E023C5}" srcOrd="1" destOrd="0" presId="urn:microsoft.com/office/officeart/2005/8/layout/hierarchy1"/>
    <dgm:cxn modelId="{724BE020-773E-4E0B-9972-A6E863B00C74}" type="presParOf" srcId="{7DE34435-19E4-F845-9BD6-DB33821AFDB2}" destId="{7B1DADA5-469F-3240-9106-72BD02DC3079}" srcOrd="1" destOrd="0" presId="urn:microsoft.com/office/officeart/2005/8/layout/hierarchy1"/>
    <dgm:cxn modelId="{58E4F3B3-7FC2-43F2-8E67-12C561931742}" type="presParOf" srcId="{B6C69B1F-1002-E441-808D-692ED4C6FB73}" destId="{5176863D-6449-664D-B416-26D604B379A5}" srcOrd="2" destOrd="0" presId="urn:microsoft.com/office/officeart/2005/8/layout/hierarchy1"/>
    <dgm:cxn modelId="{2EB9D3CD-8BAE-49F1-A608-2DB3A2E422E2}" type="presParOf" srcId="{B6C69B1F-1002-E441-808D-692ED4C6FB73}" destId="{B771F9DD-209A-0840-9593-B8EEFED5DC51}" srcOrd="3" destOrd="0" presId="urn:microsoft.com/office/officeart/2005/8/layout/hierarchy1"/>
    <dgm:cxn modelId="{C572BAA8-7F33-4B4D-9A03-2386F2EEC228}" type="presParOf" srcId="{B771F9DD-209A-0840-9593-B8EEFED5DC51}" destId="{0D72C29A-F0DF-BE40-93DE-071EF9574E4E}" srcOrd="0" destOrd="0" presId="urn:microsoft.com/office/officeart/2005/8/layout/hierarchy1"/>
    <dgm:cxn modelId="{346B1722-A2AD-4310-88E0-4650D1E0CB1F}" type="presParOf" srcId="{0D72C29A-F0DF-BE40-93DE-071EF9574E4E}" destId="{00B7AFDB-D975-8E40-AD4A-6CCF4A8EC6D2}" srcOrd="0" destOrd="0" presId="urn:microsoft.com/office/officeart/2005/8/layout/hierarchy1"/>
    <dgm:cxn modelId="{26C12A00-C4FE-4111-9478-32EC71E1B5A2}" type="presParOf" srcId="{0D72C29A-F0DF-BE40-93DE-071EF9574E4E}" destId="{DBE557D8-371D-BC4C-857B-5AAF01451516}" srcOrd="1" destOrd="0" presId="urn:microsoft.com/office/officeart/2005/8/layout/hierarchy1"/>
    <dgm:cxn modelId="{FC39494D-0698-4397-AE50-B5359D1556E9}" type="presParOf" srcId="{B771F9DD-209A-0840-9593-B8EEFED5DC51}" destId="{5505FB32-9F6B-B645-BF31-7D90B53B9ABB}" srcOrd="1" destOrd="0" presId="urn:microsoft.com/office/officeart/2005/8/layout/hierarchy1"/>
    <dgm:cxn modelId="{2A79DF32-3FDD-447A-81C0-7B3647AAA7EC}" type="presParOf" srcId="{5505FB32-9F6B-B645-BF31-7D90B53B9ABB}" destId="{9A75D259-2826-5D49-954D-45B79DA4D9F2}" srcOrd="0" destOrd="0" presId="urn:microsoft.com/office/officeart/2005/8/layout/hierarchy1"/>
    <dgm:cxn modelId="{85C839AE-3988-41DF-8F2C-CA60869CF019}" type="presParOf" srcId="{5505FB32-9F6B-B645-BF31-7D90B53B9ABB}" destId="{845E1BB5-A9BF-0B4F-817E-BEE89DC4E33E}" srcOrd="1" destOrd="0" presId="urn:microsoft.com/office/officeart/2005/8/layout/hierarchy1"/>
    <dgm:cxn modelId="{C16390BD-D794-44F5-8009-C3156B4F4374}" type="presParOf" srcId="{845E1BB5-A9BF-0B4F-817E-BEE89DC4E33E}" destId="{3F794E42-8531-7C45-AE9A-2705ED84C398}" srcOrd="0" destOrd="0" presId="urn:microsoft.com/office/officeart/2005/8/layout/hierarchy1"/>
    <dgm:cxn modelId="{96600675-87CA-4C0C-8D5A-FC79498F4166}" type="presParOf" srcId="{3F794E42-8531-7C45-AE9A-2705ED84C398}" destId="{B5645AA1-3AD7-5D4A-A7C3-98AEC870DEC4}" srcOrd="0" destOrd="0" presId="urn:microsoft.com/office/officeart/2005/8/layout/hierarchy1"/>
    <dgm:cxn modelId="{5DAB3FF0-B578-43FB-A317-C471681B0128}" type="presParOf" srcId="{3F794E42-8531-7C45-AE9A-2705ED84C398}" destId="{37695360-6556-B548-9C23-4039B56E34E2}" srcOrd="1" destOrd="0" presId="urn:microsoft.com/office/officeart/2005/8/layout/hierarchy1"/>
    <dgm:cxn modelId="{0861B081-659F-4578-B229-0E064C7C334C}" type="presParOf" srcId="{845E1BB5-A9BF-0B4F-817E-BEE89DC4E33E}" destId="{6F885729-B289-254C-BF8F-35B2A1E99643}" srcOrd="1" destOrd="0" presId="urn:microsoft.com/office/officeart/2005/8/layout/hierarchy1"/>
    <dgm:cxn modelId="{801C78E7-7522-46FC-ADA7-AA116C260840}" type="presParOf" srcId="{B6C69B1F-1002-E441-808D-692ED4C6FB73}" destId="{F391B60A-B983-DC4A-9128-5EFBBED5225F}" srcOrd="4" destOrd="0" presId="urn:microsoft.com/office/officeart/2005/8/layout/hierarchy1"/>
    <dgm:cxn modelId="{350FE54F-EF47-4FD8-999C-432CF264C5CE}" type="presParOf" srcId="{B6C69B1F-1002-E441-808D-692ED4C6FB73}" destId="{486D49ED-7B19-C847-A277-55DA7FDD6B08}" srcOrd="5" destOrd="0" presId="urn:microsoft.com/office/officeart/2005/8/layout/hierarchy1"/>
    <dgm:cxn modelId="{313D47B4-11CE-4F1E-B36F-C4440CF94E9A}" type="presParOf" srcId="{486D49ED-7B19-C847-A277-55DA7FDD6B08}" destId="{F9ED5C12-4FFA-F74A-A72D-85A201D5099C}" srcOrd="0" destOrd="0" presId="urn:microsoft.com/office/officeart/2005/8/layout/hierarchy1"/>
    <dgm:cxn modelId="{EA885109-7F1A-4832-A733-164D9649E001}" type="presParOf" srcId="{F9ED5C12-4FFA-F74A-A72D-85A201D5099C}" destId="{F8FAAEE4-E16D-6B4F-93BD-EE2155607C12}" srcOrd="0" destOrd="0" presId="urn:microsoft.com/office/officeart/2005/8/layout/hierarchy1"/>
    <dgm:cxn modelId="{70ED4427-EDA1-4E1F-92E4-52ACDBADC95A}" type="presParOf" srcId="{F9ED5C12-4FFA-F74A-A72D-85A201D5099C}" destId="{D3A0A355-B394-D947-A95E-FE366EB68980}" srcOrd="1" destOrd="0" presId="urn:microsoft.com/office/officeart/2005/8/layout/hierarchy1"/>
    <dgm:cxn modelId="{8948B39A-A052-45C8-B1E7-DAAC9B00E066}" type="presParOf" srcId="{486D49ED-7B19-C847-A277-55DA7FDD6B08}" destId="{B391CD0A-1101-1A48-B278-1505FFA18E76}" srcOrd="1" destOrd="0" presId="urn:microsoft.com/office/officeart/2005/8/layout/hierarchy1"/>
    <dgm:cxn modelId="{9E787399-C3B9-47C1-82C2-9B49522A3F30}" type="presParOf" srcId="{B391CD0A-1101-1A48-B278-1505FFA18E76}" destId="{3036BB93-DD43-7047-A9C4-0EC1EF8BF87A}" srcOrd="0" destOrd="0" presId="urn:microsoft.com/office/officeart/2005/8/layout/hierarchy1"/>
    <dgm:cxn modelId="{E1AA3FDE-0FB4-4A8C-9194-EF9E2D76A452}" type="presParOf" srcId="{B391CD0A-1101-1A48-B278-1505FFA18E76}" destId="{B889C387-8EE6-6F42-8F4C-C73C7D825F3A}" srcOrd="1" destOrd="0" presId="urn:microsoft.com/office/officeart/2005/8/layout/hierarchy1"/>
    <dgm:cxn modelId="{F47A5838-3BEF-434A-90CA-6B58EA19FBE5}" type="presParOf" srcId="{B889C387-8EE6-6F42-8F4C-C73C7D825F3A}" destId="{EF119330-23EB-F04F-9E6F-0EA3055E15F3}" srcOrd="0" destOrd="0" presId="urn:microsoft.com/office/officeart/2005/8/layout/hierarchy1"/>
    <dgm:cxn modelId="{81E0ABCE-4503-4E58-9FAB-BCBDB3E1A8B8}" type="presParOf" srcId="{EF119330-23EB-F04F-9E6F-0EA3055E15F3}" destId="{8BA154A2-8D73-304D-B980-D964806E5270}" srcOrd="0" destOrd="0" presId="urn:microsoft.com/office/officeart/2005/8/layout/hierarchy1"/>
    <dgm:cxn modelId="{C03BAE7C-0164-44B9-9929-B65895F6B3DA}" type="presParOf" srcId="{EF119330-23EB-F04F-9E6F-0EA3055E15F3}" destId="{F6B2D13E-2422-1D41-8465-66F613229E05}" srcOrd="1" destOrd="0" presId="urn:microsoft.com/office/officeart/2005/8/layout/hierarchy1"/>
    <dgm:cxn modelId="{C3ADE390-ADBD-45CF-8050-770F0F2C800E}" type="presParOf" srcId="{B889C387-8EE6-6F42-8F4C-C73C7D825F3A}" destId="{9CE38E8D-902A-0946-A7DF-F5345B8340F6}" srcOrd="1" destOrd="0" presId="urn:microsoft.com/office/officeart/2005/8/layout/hierarchy1"/>
    <dgm:cxn modelId="{CDA29786-6E67-43A9-BF77-7E701DBB7A73}" type="presParOf" srcId="{B391CD0A-1101-1A48-B278-1505FFA18E76}" destId="{DBFA05F8-D628-184C-8DB7-248098A159F1}" srcOrd="2" destOrd="0" presId="urn:microsoft.com/office/officeart/2005/8/layout/hierarchy1"/>
    <dgm:cxn modelId="{8EEC700A-51AE-4967-AF32-80CA73A13FE6}" type="presParOf" srcId="{B391CD0A-1101-1A48-B278-1505FFA18E76}" destId="{06B55459-2550-FC47-A5BC-C3308C17235C}" srcOrd="3" destOrd="0" presId="urn:microsoft.com/office/officeart/2005/8/layout/hierarchy1"/>
    <dgm:cxn modelId="{4DB7BEDE-D4B2-44AD-BEF5-23A9F0C25BF7}" type="presParOf" srcId="{06B55459-2550-FC47-A5BC-C3308C17235C}" destId="{86AAED53-DE7D-614A-B7CE-2EF26C842421}" srcOrd="0" destOrd="0" presId="urn:microsoft.com/office/officeart/2005/8/layout/hierarchy1"/>
    <dgm:cxn modelId="{F2D86B0C-0CD2-4430-A758-B7407677607B}" type="presParOf" srcId="{86AAED53-DE7D-614A-B7CE-2EF26C842421}" destId="{F0F6513B-9BE9-0249-A955-D76F157B81FC}" srcOrd="0" destOrd="0" presId="urn:microsoft.com/office/officeart/2005/8/layout/hierarchy1"/>
    <dgm:cxn modelId="{30E2227A-E9E7-4808-B748-9E7D1D1E02EA}" type="presParOf" srcId="{86AAED53-DE7D-614A-B7CE-2EF26C842421}" destId="{04EE37A9-8BA5-134F-80BF-ABDE0518B9F5}" srcOrd="1" destOrd="0" presId="urn:microsoft.com/office/officeart/2005/8/layout/hierarchy1"/>
    <dgm:cxn modelId="{3118570C-5D04-4287-9C71-03E8C7AB8D39}" type="presParOf" srcId="{06B55459-2550-FC47-A5BC-C3308C17235C}" destId="{E306D435-3790-1E41-A578-F231C25F8363}" srcOrd="1" destOrd="0" presId="urn:microsoft.com/office/officeart/2005/8/layout/hierarchy1"/>
    <dgm:cxn modelId="{566A8EF6-42F6-4266-8AF3-480578ADD7FB}" type="presParOf" srcId="{B6C69B1F-1002-E441-808D-692ED4C6FB73}" destId="{61FF197C-4C35-FE4A-93E4-D2B64F268D5A}" srcOrd="6" destOrd="0" presId="urn:microsoft.com/office/officeart/2005/8/layout/hierarchy1"/>
    <dgm:cxn modelId="{A5D89B29-F60D-455C-B5D6-8EBA16515FF9}" type="presParOf" srcId="{B6C69B1F-1002-E441-808D-692ED4C6FB73}" destId="{49C4A5EC-A435-CA46-B925-C15451F39AEF}" srcOrd="7" destOrd="0" presId="urn:microsoft.com/office/officeart/2005/8/layout/hierarchy1"/>
    <dgm:cxn modelId="{3BB4F57F-6748-4A93-A467-BBFE361B7746}" type="presParOf" srcId="{49C4A5EC-A435-CA46-B925-C15451F39AEF}" destId="{F69AF560-D07C-8149-AB87-8A03A158850A}" srcOrd="0" destOrd="0" presId="urn:microsoft.com/office/officeart/2005/8/layout/hierarchy1"/>
    <dgm:cxn modelId="{596088EF-FE7B-464A-97AE-EEFB654F24DE}" type="presParOf" srcId="{F69AF560-D07C-8149-AB87-8A03A158850A}" destId="{D61B1A24-17E8-5D41-A2AF-E4153FB24583}" srcOrd="0" destOrd="0" presId="urn:microsoft.com/office/officeart/2005/8/layout/hierarchy1"/>
    <dgm:cxn modelId="{C44F0187-6FDC-4317-A269-681CE6FBCA6E}" type="presParOf" srcId="{F69AF560-D07C-8149-AB87-8A03A158850A}" destId="{11A4249D-9FE4-FE48-A268-57105BE2D613}" srcOrd="1" destOrd="0" presId="urn:microsoft.com/office/officeart/2005/8/layout/hierarchy1"/>
    <dgm:cxn modelId="{E0EDBBE9-583F-46A6-8993-07325346D747}" type="presParOf" srcId="{49C4A5EC-A435-CA46-B925-C15451F39AEF}" destId="{A045A3F3-D3F2-3743-9316-A631F5B8F9AB}" srcOrd="1" destOrd="0" presId="urn:microsoft.com/office/officeart/2005/8/layout/hierarchy1"/>
    <dgm:cxn modelId="{42B3D575-D97F-4BB1-83EF-8475FE60D06F}" type="presParOf" srcId="{A045A3F3-D3F2-3743-9316-A631F5B8F9AB}" destId="{FFF7431C-EBF6-614A-87A5-42CE3CBC5244}" srcOrd="0" destOrd="0" presId="urn:microsoft.com/office/officeart/2005/8/layout/hierarchy1"/>
    <dgm:cxn modelId="{EDE82296-DA79-47AB-B8E3-079CD38D46DB}" type="presParOf" srcId="{A045A3F3-D3F2-3743-9316-A631F5B8F9AB}" destId="{81EDA4E4-20EA-D74B-B844-A5598990FFD0}" srcOrd="1" destOrd="0" presId="urn:microsoft.com/office/officeart/2005/8/layout/hierarchy1"/>
    <dgm:cxn modelId="{A59E862F-860D-4A50-BC60-388A788D8C8F}" type="presParOf" srcId="{81EDA4E4-20EA-D74B-B844-A5598990FFD0}" destId="{0E4B9230-64E1-F14C-8AC2-5007AC2CF471}" srcOrd="0" destOrd="0" presId="urn:microsoft.com/office/officeart/2005/8/layout/hierarchy1"/>
    <dgm:cxn modelId="{DB630556-C9C5-4BFF-ADD4-F3C79C4DCD68}" type="presParOf" srcId="{0E4B9230-64E1-F14C-8AC2-5007AC2CF471}" destId="{6B32C81F-1375-544C-9429-2F4008CC5C1D}" srcOrd="0" destOrd="0" presId="urn:microsoft.com/office/officeart/2005/8/layout/hierarchy1"/>
    <dgm:cxn modelId="{A96C4A00-103A-49BA-9093-74F8D684C91D}" type="presParOf" srcId="{0E4B9230-64E1-F14C-8AC2-5007AC2CF471}" destId="{ED3BF055-2458-7146-BD11-6C0ED47DB0CA}" srcOrd="1" destOrd="0" presId="urn:microsoft.com/office/officeart/2005/8/layout/hierarchy1"/>
    <dgm:cxn modelId="{F13AA820-E53E-4D26-869F-A4F133F188FC}" type="presParOf" srcId="{81EDA4E4-20EA-D74B-B844-A5598990FFD0}" destId="{DC6F8D6A-B94B-AD41-9385-327B4283BE8D}" srcOrd="1" destOrd="0" presId="urn:microsoft.com/office/officeart/2005/8/layout/hierarchy1"/>
    <dgm:cxn modelId="{E07AE517-A118-40D9-BA04-07D4D48AC6DB}" type="presParOf" srcId="{A045A3F3-D3F2-3743-9316-A631F5B8F9AB}" destId="{40DB9F13-CE90-2F4F-B600-19FE657B940E}" srcOrd="2" destOrd="0" presId="urn:microsoft.com/office/officeart/2005/8/layout/hierarchy1"/>
    <dgm:cxn modelId="{6F6EDFFE-0E9C-473E-BD8D-A54B6A54F6BC}" type="presParOf" srcId="{A045A3F3-D3F2-3743-9316-A631F5B8F9AB}" destId="{E4F26F92-AA1C-7F49-95EB-00DDB587B5FC}" srcOrd="3" destOrd="0" presId="urn:microsoft.com/office/officeart/2005/8/layout/hierarchy1"/>
    <dgm:cxn modelId="{BE590F5C-D8FF-4C99-A38B-37FB36CA85DB}" type="presParOf" srcId="{E4F26F92-AA1C-7F49-95EB-00DDB587B5FC}" destId="{216AA52A-B162-224F-8712-78F9A44F044A}" srcOrd="0" destOrd="0" presId="urn:microsoft.com/office/officeart/2005/8/layout/hierarchy1"/>
    <dgm:cxn modelId="{F70E4EB2-0BD5-43AC-8CA7-3EF086BEBE77}" type="presParOf" srcId="{216AA52A-B162-224F-8712-78F9A44F044A}" destId="{8715816F-BCD4-F147-8C6A-C1573E224259}" srcOrd="0" destOrd="0" presId="urn:microsoft.com/office/officeart/2005/8/layout/hierarchy1"/>
    <dgm:cxn modelId="{BB52D20A-CD53-4070-8900-5F8BAA0AE83F}" type="presParOf" srcId="{216AA52A-B162-224F-8712-78F9A44F044A}" destId="{1D8859ED-6621-9A47-9D2E-F891F45F9642}" srcOrd="1" destOrd="0" presId="urn:microsoft.com/office/officeart/2005/8/layout/hierarchy1"/>
    <dgm:cxn modelId="{671B71C4-028D-4018-87E8-3D3AC5FF3D9E}" type="presParOf" srcId="{E4F26F92-AA1C-7F49-95EB-00DDB587B5FC}" destId="{440F6926-C7DC-9946-B32B-D2FA7F829142}" srcOrd="1" destOrd="0" presId="urn:microsoft.com/office/officeart/2005/8/layout/hierarchy1"/>
    <dgm:cxn modelId="{7729CA3F-5805-44FE-92AC-81B0F46708AF}" type="presParOf" srcId="{A045A3F3-D3F2-3743-9316-A631F5B8F9AB}" destId="{61CBE829-8EA6-4F34-BD27-5F5EE8454C8B}" srcOrd="4" destOrd="0" presId="urn:microsoft.com/office/officeart/2005/8/layout/hierarchy1"/>
    <dgm:cxn modelId="{39A466E2-09D6-48A5-A278-AAFF810D75AA}" type="presParOf" srcId="{A045A3F3-D3F2-3743-9316-A631F5B8F9AB}" destId="{D22E075B-464E-440C-8DBD-A0CDA437C932}" srcOrd="5" destOrd="0" presId="urn:microsoft.com/office/officeart/2005/8/layout/hierarchy1"/>
    <dgm:cxn modelId="{A0466769-E949-44C0-AB9E-638CB7D2117C}" type="presParOf" srcId="{D22E075B-464E-440C-8DBD-A0CDA437C932}" destId="{AF607954-B155-4DFE-85E2-21C03A3DBC8B}" srcOrd="0" destOrd="0" presId="urn:microsoft.com/office/officeart/2005/8/layout/hierarchy1"/>
    <dgm:cxn modelId="{7CD2FEC8-C563-44E5-B7B6-FF0B4F2ACEA0}" type="presParOf" srcId="{AF607954-B155-4DFE-85E2-21C03A3DBC8B}" destId="{D21F4897-CF40-4525-BE61-EACE44C8548F}" srcOrd="0" destOrd="0" presId="urn:microsoft.com/office/officeart/2005/8/layout/hierarchy1"/>
    <dgm:cxn modelId="{8EE41A22-FBC9-4752-95E0-F5818D74CEE1}" type="presParOf" srcId="{AF607954-B155-4DFE-85E2-21C03A3DBC8B}" destId="{7898976E-12C2-4CA3-8160-68EC79BAD38F}" srcOrd="1" destOrd="0" presId="urn:microsoft.com/office/officeart/2005/8/layout/hierarchy1"/>
    <dgm:cxn modelId="{E9A52C67-5B9C-4BEB-BC45-AB2944596953}" type="presParOf" srcId="{D22E075B-464E-440C-8DBD-A0CDA437C932}" destId="{5D533927-172F-463F-8858-F9C3E4116DE6}" srcOrd="1" destOrd="0" presId="urn:microsoft.com/office/officeart/2005/8/layout/hierarchy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61059-B35D-F943-B6B7-9A35D8EB338D}">
      <dsp:nvSpPr>
        <dsp:cNvPr id="0" name=""/>
        <dsp:cNvSpPr/>
      </dsp:nvSpPr>
      <dsp:spPr>
        <a:xfrm>
          <a:off x="63143" y="1971054"/>
          <a:ext cx="1613260" cy="5428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Chronic</a:t>
          </a:r>
          <a:r>
            <a:rPr lang="fr-FR" sz="1900" kern="1200" dirty="0" smtClean="0">
              <a:solidFill>
                <a:schemeClr val="tx1"/>
              </a:solidFill>
            </a:rPr>
            <a:t> </a:t>
          </a:r>
          <a:r>
            <a:rPr lang="fr-FR" sz="1900" kern="1200" dirty="0" err="1" smtClean="0">
              <a:solidFill>
                <a:schemeClr val="tx1"/>
              </a:solidFill>
            </a:rPr>
            <a:t>liver</a:t>
          </a:r>
          <a:r>
            <a:rPr lang="fr-FR" sz="1900" kern="1200" dirty="0" smtClean="0">
              <a:solidFill>
                <a:schemeClr val="tx1"/>
              </a:solidFill>
            </a:rPr>
            <a:t> </a:t>
          </a:r>
          <a:r>
            <a:rPr lang="fr-FR" sz="1900" kern="1200" dirty="0" err="1" smtClean="0">
              <a:solidFill>
                <a:schemeClr val="tx1"/>
              </a:solidFill>
            </a:rPr>
            <a:t>disease</a:t>
          </a:r>
          <a:r>
            <a:rPr lang="fr-FR" sz="1900" kern="1200" dirty="0" smtClean="0">
              <a:solidFill>
                <a:schemeClr val="tx1"/>
              </a:solidFill>
            </a:rPr>
            <a:t>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3143" y="1971054"/>
        <a:ext cx="1613260" cy="542859"/>
      </dsp:txXfrm>
    </dsp:sp>
    <dsp:sp modelId="{85668EEC-D651-6F46-B709-E5803369592B}">
      <dsp:nvSpPr>
        <dsp:cNvPr id="0" name=""/>
        <dsp:cNvSpPr/>
      </dsp:nvSpPr>
      <dsp:spPr>
        <a:xfrm rot="17350740">
          <a:off x="1022471" y="1311287"/>
          <a:ext cx="19477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7736" y="1138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17350740">
        <a:off x="1947646" y="1273975"/>
        <a:ext cx="97386" cy="97386"/>
      </dsp:txXfrm>
    </dsp:sp>
    <dsp:sp modelId="{BFB9D16C-73DD-5C4C-B3D4-D474BF3737EB}">
      <dsp:nvSpPr>
        <dsp:cNvPr id="0" name=""/>
        <dsp:cNvSpPr/>
      </dsp:nvSpPr>
      <dsp:spPr>
        <a:xfrm>
          <a:off x="2316275" y="2933"/>
          <a:ext cx="1599679" cy="79983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yes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316275" y="2933"/>
        <a:ext cx="1599679" cy="799839"/>
      </dsp:txXfrm>
    </dsp:sp>
    <dsp:sp modelId="{794E1AA3-C645-7643-B0B0-317090E1163A}">
      <dsp:nvSpPr>
        <dsp:cNvPr id="0" name=""/>
        <dsp:cNvSpPr/>
      </dsp:nvSpPr>
      <dsp:spPr>
        <a:xfrm>
          <a:off x="3915954" y="391471"/>
          <a:ext cx="63987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39871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4219893" y="386856"/>
        <a:ext cx="31993" cy="31993"/>
      </dsp:txXfrm>
    </dsp:sp>
    <dsp:sp modelId="{FCAB9F2E-EA44-A346-8B25-C5D7A853E88C}">
      <dsp:nvSpPr>
        <dsp:cNvPr id="0" name=""/>
        <dsp:cNvSpPr/>
      </dsp:nvSpPr>
      <dsp:spPr>
        <a:xfrm>
          <a:off x="4555826" y="2933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HCC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55826" y="2933"/>
        <a:ext cx="1599679" cy="799839"/>
      </dsp:txXfrm>
    </dsp:sp>
    <dsp:sp modelId="{F432D48B-A6B4-264A-8D4D-F2E919A6BAE8}">
      <dsp:nvSpPr>
        <dsp:cNvPr id="0" name=""/>
        <dsp:cNvSpPr/>
      </dsp:nvSpPr>
      <dsp:spPr>
        <a:xfrm rot="4249260">
          <a:off x="1022471" y="3150918"/>
          <a:ext cx="19477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7736" y="1138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4249260">
        <a:off x="1947646" y="3113606"/>
        <a:ext cx="97386" cy="97386"/>
      </dsp:txXfrm>
    </dsp:sp>
    <dsp:sp modelId="{3C5A1782-7CB6-C545-9744-756B054C019D}">
      <dsp:nvSpPr>
        <dsp:cNvPr id="0" name=""/>
        <dsp:cNvSpPr/>
      </dsp:nvSpPr>
      <dsp:spPr>
        <a:xfrm>
          <a:off x="2316275" y="3682195"/>
          <a:ext cx="1599679" cy="7998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No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316275" y="3682195"/>
        <a:ext cx="1599679" cy="799839"/>
      </dsp:txXfrm>
    </dsp:sp>
    <dsp:sp modelId="{EE47A4C6-3945-0D4D-BA95-AE3362033BD5}">
      <dsp:nvSpPr>
        <dsp:cNvPr id="0" name=""/>
        <dsp:cNvSpPr/>
      </dsp:nvSpPr>
      <dsp:spPr>
        <a:xfrm rot="17692822">
          <a:off x="3475451" y="3380872"/>
          <a:ext cx="15208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20878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17692822">
        <a:off x="4197868" y="3354231"/>
        <a:ext cx="76043" cy="76043"/>
      </dsp:txXfrm>
    </dsp:sp>
    <dsp:sp modelId="{EBD07E91-A04F-834C-A18A-5A30CA375724}">
      <dsp:nvSpPr>
        <dsp:cNvPr id="0" name=""/>
        <dsp:cNvSpPr/>
      </dsp:nvSpPr>
      <dsp:spPr>
        <a:xfrm>
          <a:off x="4555826" y="2302472"/>
          <a:ext cx="1599679" cy="79983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Single nodule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55826" y="2302472"/>
        <a:ext cx="1599679" cy="799839"/>
      </dsp:txXfrm>
    </dsp:sp>
    <dsp:sp modelId="{AFA8FE78-6943-DD40-840C-6E32DC8857F8}">
      <dsp:nvSpPr>
        <dsp:cNvPr id="0" name=""/>
        <dsp:cNvSpPr/>
      </dsp:nvSpPr>
      <dsp:spPr>
        <a:xfrm rot="17793982">
          <a:off x="5721054" y="1988035"/>
          <a:ext cx="157191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71917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17793982">
        <a:off x="6467715" y="1960119"/>
        <a:ext cx="78595" cy="78595"/>
      </dsp:txXfrm>
    </dsp:sp>
    <dsp:sp modelId="{03CFBA4A-DBB9-2B47-B4F3-216BE6B44654}">
      <dsp:nvSpPr>
        <dsp:cNvPr id="0" name=""/>
        <dsp:cNvSpPr/>
      </dsp:nvSpPr>
      <dsp:spPr>
        <a:xfrm>
          <a:off x="6858520" y="896522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Hemangioma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896522"/>
        <a:ext cx="1599679" cy="799839"/>
      </dsp:txXfrm>
    </dsp:sp>
    <dsp:sp modelId="{B2930BDC-C114-7642-B08F-972EA58971A4}">
      <dsp:nvSpPr>
        <dsp:cNvPr id="0" name=""/>
        <dsp:cNvSpPr/>
      </dsp:nvSpPr>
      <dsp:spPr>
        <a:xfrm rot="19373207">
          <a:off x="6066220" y="2425039"/>
          <a:ext cx="88158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81584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 rot="19373207">
        <a:off x="6484973" y="2414381"/>
        <a:ext cx="44079" cy="44079"/>
      </dsp:txXfrm>
    </dsp:sp>
    <dsp:sp modelId="{A4FDC372-BCDC-6445-B638-C8E85C66848C}">
      <dsp:nvSpPr>
        <dsp:cNvPr id="0" name=""/>
        <dsp:cNvSpPr/>
      </dsp:nvSpPr>
      <dsp:spPr>
        <a:xfrm>
          <a:off x="6858520" y="1770531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Focal </a:t>
          </a:r>
          <a:r>
            <a:rPr lang="fr-FR" sz="1900" kern="1200" dirty="0" err="1" smtClean="0">
              <a:solidFill>
                <a:schemeClr val="tx1"/>
              </a:solidFill>
            </a:rPr>
            <a:t>nodular</a:t>
          </a:r>
          <a:r>
            <a:rPr lang="fr-FR" sz="1900" kern="1200" dirty="0" smtClean="0">
              <a:solidFill>
                <a:schemeClr val="tx1"/>
              </a:solidFill>
            </a:rPr>
            <a:t> hyperplasia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1770531"/>
        <a:ext cx="1599679" cy="799839"/>
      </dsp:txXfrm>
    </dsp:sp>
    <dsp:sp modelId="{5DF07581-227B-1245-B03C-F99A3F53A9A4}">
      <dsp:nvSpPr>
        <dsp:cNvPr id="0" name=""/>
        <dsp:cNvSpPr/>
      </dsp:nvSpPr>
      <dsp:spPr>
        <a:xfrm rot="1816617">
          <a:off x="6099986" y="2896225"/>
          <a:ext cx="81405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14053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16617">
        <a:off x="6486661" y="2887255"/>
        <a:ext cx="40702" cy="40702"/>
      </dsp:txXfrm>
    </dsp:sp>
    <dsp:sp modelId="{EDA62329-35DB-0641-8A72-E91B1EB7E61C}">
      <dsp:nvSpPr>
        <dsp:cNvPr id="0" name=""/>
        <dsp:cNvSpPr/>
      </dsp:nvSpPr>
      <dsp:spPr>
        <a:xfrm>
          <a:off x="6858520" y="2712902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Adenoma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2712902"/>
        <a:ext cx="1599679" cy="799839"/>
      </dsp:txXfrm>
    </dsp:sp>
    <dsp:sp modelId="{96BD7483-9DD0-BD4B-BDF7-0F0501F3534B}">
      <dsp:nvSpPr>
        <dsp:cNvPr id="0" name=""/>
        <dsp:cNvSpPr/>
      </dsp:nvSpPr>
      <dsp:spPr>
        <a:xfrm rot="3789710">
          <a:off x="5728431" y="3385727"/>
          <a:ext cx="15571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57162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3789710">
        <a:off x="6468084" y="3358179"/>
        <a:ext cx="77858" cy="77858"/>
      </dsp:txXfrm>
    </dsp:sp>
    <dsp:sp modelId="{82F63785-DF41-564E-AA93-03D8A8551C04}">
      <dsp:nvSpPr>
        <dsp:cNvPr id="0" name=""/>
        <dsp:cNvSpPr/>
      </dsp:nvSpPr>
      <dsp:spPr>
        <a:xfrm>
          <a:off x="6858520" y="3691905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Cysts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3691905"/>
        <a:ext cx="1599679" cy="799839"/>
      </dsp:txXfrm>
    </dsp:sp>
    <dsp:sp modelId="{65D34136-95AF-124C-BFFA-A60348C8D15F}">
      <dsp:nvSpPr>
        <dsp:cNvPr id="0" name=""/>
        <dsp:cNvSpPr/>
      </dsp:nvSpPr>
      <dsp:spPr>
        <a:xfrm rot="4278065">
          <a:off x="3255151" y="4992016"/>
          <a:ext cx="19452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5241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4278065">
        <a:off x="4179141" y="4954766"/>
        <a:ext cx="97262" cy="97262"/>
      </dsp:txXfrm>
    </dsp:sp>
    <dsp:sp modelId="{47F47E02-0EB3-2447-B48F-818ACD40ADE4}">
      <dsp:nvSpPr>
        <dsp:cNvPr id="0" name=""/>
        <dsp:cNvSpPr/>
      </dsp:nvSpPr>
      <dsp:spPr>
        <a:xfrm>
          <a:off x="4539589" y="5524760"/>
          <a:ext cx="1599679" cy="799839"/>
        </a:xfrm>
        <a:prstGeom prst="roundRect">
          <a:avLst>
            <a:gd name="adj" fmla="val 10000"/>
          </a:avLst>
        </a:prstGeom>
        <a:solidFill>
          <a:srgbClr val="C4BD97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Multiple nodules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39589" y="5524760"/>
        <a:ext cx="1599679" cy="799839"/>
      </dsp:txXfrm>
    </dsp:sp>
    <dsp:sp modelId="{F627902D-510E-A24C-93D9-54C5F3AFB766}">
      <dsp:nvSpPr>
        <dsp:cNvPr id="0" name=""/>
        <dsp:cNvSpPr/>
      </dsp:nvSpPr>
      <dsp:spPr>
        <a:xfrm rot="18522424">
          <a:off x="5923805" y="5464525"/>
          <a:ext cx="115017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50179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 rot="18522424">
        <a:off x="6470140" y="5447152"/>
        <a:ext cx="57508" cy="57508"/>
      </dsp:txXfrm>
    </dsp:sp>
    <dsp:sp modelId="{278F2199-8FB0-2145-9D13-E6C62A2C1267}">
      <dsp:nvSpPr>
        <dsp:cNvPr id="0" name=""/>
        <dsp:cNvSpPr/>
      </dsp:nvSpPr>
      <dsp:spPr>
        <a:xfrm>
          <a:off x="6858520" y="4627214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Metastases</a:t>
          </a:r>
          <a:r>
            <a:rPr lang="fr-FR" sz="1900" kern="1200" dirty="0" smtClean="0">
              <a:solidFill>
                <a:schemeClr val="tx1"/>
              </a:solidFill>
            </a:rPr>
            <a:t>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4627214"/>
        <a:ext cx="1599679" cy="799839"/>
      </dsp:txXfrm>
    </dsp:sp>
    <dsp:sp modelId="{9D85B13D-88D7-DA44-AD9A-62AE2EA23170}">
      <dsp:nvSpPr>
        <dsp:cNvPr id="0" name=""/>
        <dsp:cNvSpPr/>
      </dsp:nvSpPr>
      <dsp:spPr>
        <a:xfrm>
          <a:off x="6139268" y="5913298"/>
          <a:ext cx="71925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19252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6480913" y="5906698"/>
        <a:ext cx="35962" cy="35962"/>
      </dsp:txXfrm>
    </dsp:sp>
    <dsp:sp modelId="{A577ED21-3762-E04E-A80C-8264F91B4A5F}">
      <dsp:nvSpPr>
        <dsp:cNvPr id="0" name=""/>
        <dsp:cNvSpPr/>
      </dsp:nvSpPr>
      <dsp:spPr>
        <a:xfrm>
          <a:off x="6858520" y="5524760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Multiple </a:t>
          </a:r>
          <a:r>
            <a:rPr lang="fr-FR" sz="1900" kern="1200" dirty="0" err="1" smtClean="0">
              <a:solidFill>
                <a:schemeClr val="tx1"/>
              </a:solidFill>
            </a:rPr>
            <a:t>benign</a:t>
          </a:r>
          <a:r>
            <a:rPr lang="fr-FR" sz="1900" kern="1200" dirty="0" smtClean="0">
              <a:solidFill>
                <a:schemeClr val="tx1"/>
              </a:solidFill>
            </a:rPr>
            <a:t> nodules?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5524760"/>
        <a:ext cx="1599679" cy="7998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61059-B35D-F943-B6B7-9A35D8EB338D}">
      <dsp:nvSpPr>
        <dsp:cNvPr id="0" name=""/>
        <dsp:cNvSpPr/>
      </dsp:nvSpPr>
      <dsp:spPr>
        <a:xfrm>
          <a:off x="63143" y="1958173"/>
          <a:ext cx="1613260" cy="56862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Chronic</a:t>
          </a:r>
          <a:r>
            <a:rPr lang="fr-FR" sz="1900" kern="1200" dirty="0" smtClean="0">
              <a:solidFill>
                <a:schemeClr val="tx1"/>
              </a:solidFill>
            </a:rPr>
            <a:t> </a:t>
          </a:r>
          <a:r>
            <a:rPr lang="fr-FR" sz="1900" kern="1200" dirty="0" err="1" smtClean="0">
              <a:solidFill>
                <a:schemeClr val="tx1"/>
              </a:solidFill>
            </a:rPr>
            <a:t>liver</a:t>
          </a:r>
          <a:r>
            <a:rPr lang="fr-FR" sz="1900" kern="1200" dirty="0" smtClean="0">
              <a:solidFill>
                <a:schemeClr val="tx1"/>
              </a:solidFill>
            </a:rPr>
            <a:t> </a:t>
          </a:r>
          <a:r>
            <a:rPr lang="fr-FR" sz="1900" kern="1200" dirty="0" err="1" smtClean="0">
              <a:solidFill>
                <a:schemeClr val="tx1"/>
              </a:solidFill>
            </a:rPr>
            <a:t>disease</a:t>
          </a:r>
          <a:r>
            <a:rPr lang="fr-FR" sz="1900" kern="1200" dirty="0" smtClean="0">
              <a:solidFill>
                <a:schemeClr val="tx1"/>
              </a:solidFill>
            </a:rPr>
            <a:t>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3143" y="1958173"/>
        <a:ext cx="1613260" cy="568621"/>
      </dsp:txXfrm>
    </dsp:sp>
    <dsp:sp modelId="{85668EEC-D651-6F46-B709-E5803369592B}">
      <dsp:nvSpPr>
        <dsp:cNvPr id="0" name=""/>
        <dsp:cNvSpPr/>
      </dsp:nvSpPr>
      <dsp:spPr>
        <a:xfrm rot="17350740">
          <a:off x="1022471" y="1311287"/>
          <a:ext cx="19477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7736" y="1138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17350740">
        <a:off x="1947646" y="1273975"/>
        <a:ext cx="97386" cy="97386"/>
      </dsp:txXfrm>
    </dsp:sp>
    <dsp:sp modelId="{BFB9D16C-73DD-5C4C-B3D4-D474BF3737EB}">
      <dsp:nvSpPr>
        <dsp:cNvPr id="0" name=""/>
        <dsp:cNvSpPr/>
      </dsp:nvSpPr>
      <dsp:spPr>
        <a:xfrm>
          <a:off x="2316275" y="2933"/>
          <a:ext cx="1599679" cy="79983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yes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316275" y="2933"/>
        <a:ext cx="1599679" cy="799839"/>
      </dsp:txXfrm>
    </dsp:sp>
    <dsp:sp modelId="{794E1AA3-C645-7643-B0B0-317090E1163A}">
      <dsp:nvSpPr>
        <dsp:cNvPr id="0" name=""/>
        <dsp:cNvSpPr/>
      </dsp:nvSpPr>
      <dsp:spPr>
        <a:xfrm>
          <a:off x="3915954" y="391471"/>
          <a:ext cx="63987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39871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4219893" y="386856"/>
        <a:ext cx="31993" cy="31993"/>
      </dsp:txXfrm>
    </dsp:sp>
    <dsp:sp modelId="{FCAB9F2E-EA44-A346-8B25-C5D7A853E88C}">
      <dsp:nvSpPr>
        <dsp:cNvPr id="0" name=""/>
        <dsp:cNvSpPr/>
      </dsp:nvSpPr>
      <dsp:spPr>
        <a:xfrm>
          <a:off x="4555826" y="2933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HCC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55826" y="2933"/>
        <a:ext cx="1599679" cy="799839"/>
      </dsp:txXfrm>
    </dsp:sp>
    <dsp:sp modelId="{F432D48B-A6B4-264A-8D4D-F2E919A6BAE8}">
      <dsp:nvSpPr>
        <dsp:cNvPr id="0" name=""/>
        <dsp:cNvSpPr/>
      </dsp:nvSpPr>
      <dsp:spPr>
        <a:xfrm rot="4249260">
          <a:off x="1022471" y="3150918"/>
          <a:ext cx="19477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7736" y="1138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4249260">
        <a:off x="1947646" y="3113606"/>
        <a:ext cx="97386" cy="97386"/>
      </dsp:txXfrm>
    </dsp:sp>
    <dsp:sp modelId="{3C5A1782-7CB6-C545-9744-756B054C019D}">
      <dsp:nvSpPr>
        <dsp:cNvPr id="0" name=""/>
        <dsp:cNvSpPr/>
      </dsp:nvSpPr>
      <dsp:spPr>
        <a:xfrm>
          <a:off x="2316275" y="3682195"/>
          <a:ext cx="1599679" cy="7998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No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2316275" y="3682195"/>
        <a:ext cx="1599679" cy="799839"/>
      </dsp:txXfrm>
    </dsp:sp>
    <dsp:sp modelId="{EE47A4C6-3945-0D4D-BA95-AE3362033BD5}">
      <dsp:nvSpPr>
        <dsp:cNvPr id="0" name=""/>
        <dsp:cNvSpPr/>
      </dsp:nvSpPr>
      <dsp:spPr>
        <a:xfrm rot="17692822">
          <a:off x="3475451" y="3380872"/>
          <a:ext cx="15208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20878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17692822">
        <a:off x="4197868" y="3354231"/>
        <a:ext cx="76043" cy="76043"/>
      </dsp:txXfrm>
    </dsp:sp>
    <dsp:sp modelId="{EBD07E91-A04F-834C-A18A-5A30CA375724}">
      <dsp:nvSpPr>
        <dsp:cNvPr id="0" name=""/>
        <dsp:cNvSpPr/>
      </dsp:nvSpPr>
      <dsp:spPr>
        <a:xfrm>
          <a:off x="4555826" y="2302472"/>
          <a:ext cx="1599679" cy="79983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Single nodule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55826" y="2302472"/>
        <a:ext cx="1599679" cy="799839"/>
      </dsp:txXfrm>
    </dsp:sp>
    <dsp:sp modelId="{AFA8FE78-6943-DD40-840C-6E32DC8857F8}">
      <dsp:nvSpPr>
        <dsp:cNvPr id="0" name=""/>
        <dsp:cNvSpPr/>
      </dsp:nvSpPr>
      <dsp:spPr>
        <a:xfrm rot="17793982">
          <a:off x="5721054" y="1988035"/>
          <a:ext cx="157191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71917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17793982">
        <a:off x="6467715" y="1960119"/>
        <a:ext cx="78595" cy="78595"/>
      </dsp:txXfrm>
    </dsp:sp>
    <dsp:sp modelId="{03CFBA4A-DBB9-2B47-B4F3-216BE6B44654}">
      <dsp:nvSpPr>
        <dsp:cNvPr id="0" name=""/>
        <dsp:cNvSpPr/>
      </dsp:nvSpPr>
      <dsp:spPr>
        <a:xfrm>
          <a:off x="6858520" y="896522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Hemangioma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896522"/>
        <a:ext cx="1599679" cy="799839"/>
      </dsp:txXfrm>
    </dsp:sp>
    <dsp:sp modelId="{B2930BDC-C114-7642-B08F-972EA58971A4}">
      <dsp:nvSpPr>
        <dsp:cNvPr id="0" name=""/>
        <dsp:cNvSpPr/>
      </dsp:nvSpPr>
      <dsp:spPr>
        <a:xfrm rot="19373207">
          <a:off x="6066220" y="2425039"/>
          <a:ext cx="88158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81584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 rot="19373207">
        <a:off x="6484973" y="2414381"/>
        <a:ext cx="44079" cy="44079"/>
      </dsp:txXfrm>
    </dsp:sp>
    <dsp:sp modelId="{A4FDC372-BCDC-6445-B638-C8E85C66848C}">
      <dsp:nvSpPr>
        <dsp:cNvPr id="0" name=""/>
        <dsp:cNvSpPr/>
      </dsp:nvSpPr>
      <dsp:spPr>
        <a:xfrm>
          <a:off x="6858520" y="1770531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Focal </a:t>
          </a:r>
          <a:r>
            <a:rPr lang="fr-FR" sz="1900" kern="1200" dirty="0" err="1" smtClean="0">
              <a:solidFill>
                <a:schemeClr val="tx1"/>
              </a:solidFill>
            </a:rPr>
            <a:t>nodular</a:t>
          </a:r>
          <a:r>
            <a:rPr lang="fr-FR" sz="1900" kern="1200" dirty="0" smtClean="0">
              <a:solidFill>
                <a:schemeClr val="tx1"/>
              </a:solidFill>
            </a:rPr>
            <a:t> hyperplasia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1770531"/>
        <a:ext cx="1599679" cy="799839"/>
      </dsp:txXfrm>
    </dsp:sp>
    <dsp:sp modelId="{5DF07581-227B-1245-B03C-F99A3F53A9A4}">
      <dsp:nvSpPr>
        <dsp:cNvPr id="0" name=""/>
        <dsp:cNvSpPr/>
      </dsp:nvSpPr>
      <dsp:spPr>
        <a:xfrm rot="1816617">
          <a:off x="6099986" y="2896225"/>
          <a:ext cx="81405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14053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16617">
        <a:off x="6486661" y="2887255"/>
        <a:ext cx="40702" cy="40702"/>
      </dsp:txXfrm>
    </dsp:sp>
    <dsp:sp modelId="{EDA62329-35DB-0641-8A72-E91B1EB7E61C}">
      <dsp:nvSpPr>
        <dsp:cNvPr id="0" name=""/>
        <dsp:cNvSpPr/>
      </dsp:nvSpPr>
      <dsp:spPr>
        <a:xfrm>
          <a:off x="6858520" y="2712902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Adenoma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2712902"/>
        <a:ext cx="1599679" cy="799839"/>
      </dsp:txXfrm>
    </dsp:sp>
    <dsp:sp modelId="{96BD7483-9DD0-BD4B-BDF7-0F0501F3534B}">
      <dsp:nvSpPr>
        <dsp:cNvPr id="0" name=""/>
        <dsp:cNvSpPr/>
      </dsp:nvSpPr>
      <dsp:spPr>
        <a:xfrm rot="3789710">
          <a:off x="5728431" y="3385727"/>
          <a:ext cx="15571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57162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solidFill>
              <a:schemeClr val="tx1"/>
            </a:solidFill>
          </a:endParaRPr>
        </a:p>
      </dsp:txBody>
      <dsp:txXfrm rot="3789710">
        <a:off x="6468084" y="3358179"/>
        <a:ext cx="77858" cy="77858"/>
      </dsp:txXfrm>
    </dsp:sp>
    <dsp:sp modelId="{82F63785-DF41-564E-AA93-03D8A8551C04}">
      <dsp:nvSpPr>
        <dsp:cNvPr id="0" name=""/>
        <dsp:cNvSpPr/>
      </dsp:nvSpPr>
      <dsp:spPr>
        <a:xfrm>
          <a:off x="6858520" y="3691905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Cysts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3691905"/>
        <a:ext cx="1599679" cy="799839"/>
      </dsp:txXfrm>
    </dsp:sp>
    <dsp:sp modelId="{65D34136-95AF-124C-BFFA-A60348C8D15F}">
      <dsp:nvSpPr>
        <dsp:cNvPr id="0" name=""/>
        <dsp:cNvSpPr/>
      </dsp:nvSpPr>
      <dsp:spPr>
        <a:xfrm rot="4278065">
          <a:off x="3255151" y="4992016"/>
          <a:ext cx="19452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5241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>
            <a:solidFill>
              <a:schemeClr val="tx1"/>
            </a:solidFill>
          </a:endParaRPr>
        </a:p>
      </dsp:txBody>
      <dsp:txXfrm rot="4278065">
        <a:off x="4179141" y="4954766"/>
        <a:ext cx="97262" cy="97262"/>
      </dsp:txXfrm>
    </dsp:sp>
    <dsp:sp modelId="{47F47E02-0EB3-2447-B48F-818ACD40ADE4}">
      <dsp:nvSpPr>
        <dsp:cNvPr id="0" name=""/>
        <dsp:cNvSpPr/>
      </dsp:nvSpPr>
      <dsp:spPr>
        <a:xfrm>
          <a:off x="4539589" y="5524760"/>
          <a:ext cx="1599679" cy="799839"/>
        </a:xfrm>
        <a:prstGeom prst="roundRect">
          <a:avLst>
            <a:gd name="adj" fmla="val 10000"/>
          </a:avLst>
        </a:prstGeom>
        <a:solidFill>
          <a:srgbClr val="C4BD97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Multiple nodules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4539589" y="5524760"/>
        <a:ext cx="1599679" cy="799839"/>
      </dsp:txXfrm>
    </dsp:sp>
    <dsp:sp modelId="{F627902D-510E-A24C-93D9-54C5F3AFB766}">
      <dsp:nvSpPr>
        <dsp:cNvPr id="0" name=""/>
        <dsp:cNvSpPr/>
      </dsp:nvSpPr>
      <dsp:spPr>
        <a:xfrm rot="18522424">
          <a:off x="5923805" y="5464525"/>
          <a:ext cx="115017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50179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 rot="18522424">
        <a:off x="6470140" y="5447152"/>
        <a:ext cx="57508" cy="57508"/>
      </dsp:txXfrm>
    </dsp:sp>
    <dsp:sp modelId="{278F2199-8FB0-2145-9D13-E6C62A2C1267}">
      <dsp:nvSpPr>
        <dsp:cNvPr id="0" name=""/>
        <dsp:cNvSpPr/>
      </dsp:nvSpPr>
      <dsp:spPr>
        <a:xfrm>
          <a:off x="6858520" y="4627214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Metastases</a:t>
          </a:r>
          <a:r>
            <a:rPr lang="fr-FR" sz="1900" kern="1200" dirty="0" smtClean="0">
              <a:solidFill>
                <a:schemeClr val="tx1"/>
              </a:solidFill>
            </a:rPr>
            <a:t> 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4627214"/>
        <a:ext cx="1599679" cy="799839"/>
      </dsp:txXfrm>
    </dsp:sp>
    <dsp:sp modelId="{9D85B13D-88D7-DA44-AD9A-62AE2EA23170}">
      <dsp:nvSpPr>
        <dsp:cNvPr id="0" name=""/>
        <dsp:cNvSpPr/>
      </dsp:nvSpPr>
      <dsp:spPr>
        <a:xfrm>
          <a:off x="6139268" y="5913298"/>
          <a:ext cx="71925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19252" y="1138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6480913" y="5906698"/>
        <a:ext cx="35962" cy="35962"/>
      </dsp:txXfrm>
    </dsp:sp>
    <dsp:sp modelId="{A577ED21-3762-E04E-A80C-8264F91B4A5F}">
      <dsp:nvSpPr>
        <dsp:cNvPr id="0" name=""/>
        <dsp:cNvSpPr/>
      </dsp:nvSpPr>
      <dsp:spPr>
        <a:xfrm>
          <a:off x="6858520" y="5524760"/>
          <a:ext cx="1599679" cy="79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Multiple </a:t>
          </a:r>
          <a:r>
            <a:rPr lang="fr-FR" sz="1900" kern="1200" dirty="0" err="1" smtClean="0">
              <a:solidFill>
                <a:schemeClr val="tx1"/>
              </a:solidFill>
            </a:rPr>
            <a:t>benign</a:t>
          </a:r>
          <a:r>
            <a:rPr lang="fr-FR" sz="1900" kern="1200" dirty="0" smtClean="0">
              <a:solidFill>
                <a:schemeClr val="tx1"/>
              </a:solidFill>
            </a:rPr>
            <a:t> nodules?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6858520" y="5524760"/>
        <a:ext cx="1599679" cy="7998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BE829-8EA6-4F34-BD27-5F5EE8454C8B}">
      <dsp:nvSpPr>
        <dsp:cNvPr id="0" name=""/>
        <dsp:cNvSpPr/>
      </dsp:nvSpPr>
      <dsp:spPr>
        <a:xfrm>
          <a:off x="7088277" y="2367577"/>
          <a:ext cx="1174129" cy="20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329"/>
              </a:lnTo>
              <a:lnTo>
                <a:pt x="1174129" y="2041329"/>
              </a:lnTo>
              <a:lnTo>
                <a:pt x="1174129" y="2047983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B9F13-CE90-2F4F-B600-19FE657B940E}">
      <dsp:nvSpPr>
        <dsp:cNvPr id="0" name=""/>
        <dsp:cNvSpPr/>
      </dsp:nvSpPr>
      <dsp:spPr>
        <a:xfrm>
          <a:off x="6464208" y="2367577"/>
          <a:ext cx="624068" cy="2049587"/>
        </a:xfrm>
        <a:custGeom>
          <a:avLst/>
          <a:gdLst/>
          <a:ahLst/>
          <a:cxnLst/>
          <a:rect l="0" t="0" r="0" b="0"/>
          <a:pathLst>
            <a:path>
              <a:moveTo>
                <a:pt x="624068" y="0"/>
              </a:moveTo>
              <a:lnTo>
                <a:pt x="624068" y="2042933"/>
              </a:lnTo>
              <a:lnTo>
                <a:pt x="0" y="2042933"/>
              </a:lnTo>
              <a:lnTo>
                <a:pt x="0" y="2049587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7431C-EBF6-614A-87A5-42CE3CBC5244}">
      <dsp:nvSpPr>
        <dsp:cNvPr id="0" name=""/>
        <dsp:cNvSpPr/>
      </dsp:nvSpPr>
      <dsp:spPr>
        <a:xfrm>
          <a:off x="4745660" y="2367577"/>
          <a:ext cx="2342616" cy="2054526"/>
        </a:xfrm>
        <a:custGeom>
          <a:avLst/>
          <a:gdLst/>
          <a:ahLst/>
          <a:cxnLst/>
          <a:rect l="0" t="0" r="0" b="0"/>
          <a:pathLst>
            <a:path>
              <a:moveTo>
                <a:pt x="2342616" y="0"/>
              </a:moveTo>
              <a:lnTo>
                <a:pt x="2342616" y="2047872"/>
              </a:lnTo>
              <a:lnTo>
                <a:pt x="0" y="2047872"/>
              </a:lnTo>
              <a:lnTo>
                <a:pt x="0" y="2054526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197C-4C35-FE4A-93E4-D2B64F268D5A}">
      <dsp:nvSpPr>
        <dsp:cNvPr id="0" name=""/>
        <dsp:cNvSpPr/>
      </dsp:nvSpPr>
      <dsp:spPr>
        <a:xfrm>
          <a:off x="4012539" y="1010989"/>
          <a:ext cx="3075737" cy="113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868"/>
              </a:lnTo>
              <a:lnTo>
                <a:pt x="3075737" y="1128868"/>
              </a:lnTo>
              <a:lnTo>
                <a:pt x="3075737" y="1135522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05F8-D628-184C-8DB7-248098A159F1}">
      <dsp:nvSpPr>
        <dsp:cNvPr id="0" name=""/>
        <dsp:cNvSpPr/>
      </dsp:nvSpPr>
      <dsp:spPr>
        <a:xfrm>
          <a:off x="4490811" y="2579406"/>
          <a:ext cx="630909" cy="901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211"/>
              </a:lnTo>
              <a:lnTo>
                <a:pt x="630909" y="895211"/>
              </a:lnTo>
              <a:lnTo>
                <a:pt x="630909" y="901865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6BB93-DD43-7047-A9C4-0EC1EF8BF87A}">
      <dsp:nvSpPr>
        <dsp:cNvPr id="0" name=""/>
        <dsp:cNvSpPr/>
      </dsp:nvSpPr>
      <dsp:spPr>
        <a:xfrm>
          <a:off x="3365298" y="2579406"/>
          <a:ext cx="1125513" cy="906829"/>
        </a:xfrm>
        <a:custGeom>
          <a:avLst/>
          <a:gdLst/>
          <a:ahLst/>
          <a:cxnLst/>
          <a:rect l="0" t="0" r="0" b="0"/>
          <a:pathLst>
            <a:path>
              <a:moveTo>
                <a:pt x="1125513" y="0"/>
              </a:moveTo>
              <a:lnTo>
                <a:pt x="1125513" y="900175"/>
              </a:lnTo>
              <a:lnTo>
                <a:pt x="0" y="900175"/>
              </a:lnTo>
              <a:lnTo>
                <a:pt x="0" y="906829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1B60A-B983-DC4A-9128-5EFBBED5225F}">
      <dsp:nvSpPr>
        <dsp:cNvPr id="0" name=""/>
        <dsp:cNvSpPr/>
      </dsp:nvSpPr>
      <dsp:spPr>
        <a:xfrm>
          <a:off x="4012539" y="1010989"/>
          <a:ext cx="478271" cy="111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84"/>
              </a:lnTo>
              <a:lnTo>
                <a:pt x="478271" y="1108784"/>
              </a:lnTo>
              <a:lnTo>
                <a:pt x="478271" y="1115438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5D259-2826-5D49-954D-45B79DA4D9F2}">
      <dsp:nvSpPr>
        <dsp:cNvPr id="0" name=""/>
        <dsp:cNvSpPr/>
      </dsp:nvSpPr>
      <dsp:spPr>
        <a:xfrm>
          <a:off x="2366894" y="2483182"/>
          <a:ext cx="91440" cy="238731"/>
        </a:xfrm>
        <a:custGeom>
          <a:avLst/>
          <a:gdLst/>
          <a:ahLst/>
          <a:cxnLst/>
          <a:rect l="0" t="0" r="0" b="0"/>
          <a:pathLst>
            <a:path>
              <a:moveTo>
                <a:pt x="85509" y="0"/>
              </a:moveTo>
              <a:lnTo>
                <a:pt x="85509" y="232077"/>
              </a:lnTo>
              <a:lnTo>
                <a:pt x="45720" y="232077"/>
              </a:lnTo>
              <a:lnTo>
                <a:pt x="45720" y="23873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6863D-6449-664D-B416-26D604B379A5}">
      <dsp:nvSpPr>
        <dsp:cNvPr id="0" name=""/>
        <dsp:cNvSpPr/>
      </dsp:nvSpPr>
      <dsp:spPr>
        <a:xfrm>
          <a:off x="2452404" y="1010989"/>
          <a:ext cx="1560135" cy="1108171"/>
        </a:xfrm>
        <a:custGeom>
          <a:avLst/>
          <a:gdLst/>
          <a:ahLst/>
          <a:cxnLst/>
          <a:rect l="0" t="0" r="0" b="0"/>
          <a:pathLst>
            <a:path>
              <a:moveTo>
                <a:pt x="1560135" y="0"/>
              </a:moveTo>
              <a:lnTo>
                <a:pt x="1560135" y="1101517"/>
              </a:lnTo>
              <a:lnTo>
                <a:pt x="0" y="1101517"/>
              </a:lnTo>
              <a:lnTo>
                <a:pt x="0" y="110817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11632-F346-674B-8D18-34E8DAB8D9EB}">
      <dsp:nvSpPr>
        <dsp:cNvPr id="0" name=""/>
        <dsp:cNvSpPr/>
      </dsp:nvSpPr>
      <dsp:spPr>
        <a:xfrm>
          <a:off x="544895" y="2479598"/>
          <a:ext cx="91440" cy="245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66"/>
              </a:lnTo>
              <a:lnTo>
                <a:pt x="76512" y="238866"/>
              </a:lnTo>
              <a:lnTo>
                <a:pt x="76512" y="2455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0A2D0-4F03-9A4A-BA84-D15FA03441C3}">
      <dsp:nvSpPr>
        <dsp:cNvPr id="0" name=""/>
        <dsp:cNvSpPr/>
      </dsp:nvSpPr>
      <dsp:spPr>
        <a:xfrm>
          <a:off x="590615" y="1010989"/>
          <a:ext cx="3421924" cy="1116840"/>
        </a:xfrm>
        <a:custGeom>
          <a:avLst/>
          <a:gdLst/>
          <a:ahLst/>
          <a:cxnLst/>
          <a:rect l="0" t="0" r="0" b="0"/>
          <a:pathLst>
            <a:path>
              <a:moveTo>
                <a:pt x="3421924" y="0"/>
              </a:moveTo>
              <a:lnTo>
                <a:pt x="3421924" y="1110186"/>
              </a:lnTo>
              <a:lnTo>
                <a:pt x="0" y="1110186"/>
              </a:lnTo>
              <a:lnTo>
                <a:pt x="0" y="111684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3ABF4-39DB-7446-B84F-24D963E6EA42}">
      <dsp:nvSpPr>
        <dsp:cNvPr id="0" name=""/>
        <dsp:cNvSpPr/>
      </dsp:nvSpPr>
      <dsp:spPr>
        <a:xfrm>
          <a:off x="3338331" y="725995"/>
          <a:ext cx="1348416" cy="28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4C001-FCB9-2949-8E28-ECD3A9915F68}">
      <dsp:nvSpPr>
        <dsp:cNvPr id="0" name=""/>
        <dsp:cNvSpPr/>
      </dsp:nvSpPr>
      <dsp:spPr>
        <a:xfrm>
          <a:off x="3346312" y="733577"/>
          <a:ext cx="1348416" cy="284993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Liver</a:t>
          </a:r>
          <a:r>
            <a:rPr lang="fr-FR" sz="1800" kern="1200" dirty="0" smtClean="0"/>
            <a:t> MRI</a:t>
          </a:r>
          <a:endParaRPr lang="fr-FR" sz="1800" kern="1200" dirty="0"/>
        </a:p>
      </dsp:txBody>
      <dsp:txXfrm>
        <a:off x="3346312" y="733577"/>
        <a:ext cx="1348416" cy="284993"/>
      </dsp:txXfrm>
    </dsp:sp>
    <dsp:sp modelId="{52CEDAB8-A4FF-9541-BEA5-9C1A65775F14}">
      <dsp:nvSpPr>
        <dsp:cNvPr id="0" name=""/>
        <dsp:cNvSpPr/>
      </dsp:nvSpPr>
      <dsp:spPr>
        <a:xfrm>
          <a:off x="44661" y="2127830"/>
          <a:ext cx="1091906" cy="35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1B1F0-F487-734C-B543-22109ED108B2}">
      <dsp:nvSpPr>
        <dsp:cNvPr id="0" name=""/>
        <dsp:cNvSpPr/>
      </dsp:nvSpPr>
      <dsp:spPr>
        <a:xfrm>
          <a:off x="52642" y="2135411"/>
          <a:ext cx="1091906" cy="351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Hemangioma</a:t>
          </a:r>
          <a:endParaRPr lang="fr-FR" sz="1400" kern="1200" dirty="0"/>
        </a:p>
      </dsp:txBody>
      <dsp:txXfrm>
        <a:off x="52642" y="2135411"/>
        <a:ext cx="1091906" cy="351768"/>
      </dsp:txXfrm>
    </dsp:sp>
    <dsp:sp modelId="{29861059-5A3A-FA4C-A5DF-A4F843A8FBA7}">
      <dsp:nvSpPr>
        <dsp:cNvPr id="0" name=""/>
        <dsp:cNvSpPr/>
      </dsp:nvSpPr>
      <dsp:spPr>
        <a:xfrm>
          <a:off x="136007" y="2725119"/>
          <a:ext cx="970800" cy="373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56495-DED8-0C44-98CB-E931F3E023C5}">
      <dsp:nvSpPr>
        <dsp:cNvPr id="0" name=""/>
        <dsp:cNvSpPr/>
      </dsp:nvSpPr>
      <dsp:spPr>
        <a:xfrm>
          <a:off x="143988" y="2732701"/>
          <a:ext cx="970800" cy="373877"/>
        </a:xfrm>
        <a:prstGeom prst="ellipse">
          <a:avLst/>
        </a:prstGeom>
        <a:solidFill>
          <a:srgbClr val="FF00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Stop</a:t>
          </a:r>
          <a:endParaRPr lang="fr-FR" sz="1600" kern="1200" dirty="0"/>
        </a:p>
      </dsp:txBody>
      <dsp:txXfrm>
        <a:off x="143988" y="2732701"/>
        <a:ext cx="970800" cy="373877"/>
      </dsp:txXfrm>
    </dsp:sp>
    <dsp:sp modelId="{00B7AFDB-D975-8E40-AD4A-6CCF4A8EC6D2}">
      <dsp:nvSpPr>
        <dsp:cNvPr id="0" name=""/>
        <dsp:cNvSpPr/>
      </dsp:nvSpPr>
      <dsp:spPr>
        <a:xfrm>
          <a:off x="1759630" y="2119161"/>
          <a:ext cx="1385547" cy="36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557D8-371D-BC4C-857B-5AAF01451516}">
      <dsp:nvSpPr>
        <dsp:cNvPr id="0" name=""/>
        <dsp:cNvSpPr/>
      </dsp:nvSpPr>
      <dsp:spPr>
        <a:xfrm>
          <a:off x="1767611" y="2126743"/>
          <a:ext cx="1385547" cy="364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Typical</a:t>
          </a:r>
          <a:r>
            <a:rPr lang="fr-FR" sz="1400" kern="1200" dirty="0" smtClean="0"/>
            <a:t> FNH</a:t>
          </a:r>
        </a:p>
      </dsp:txBody>
      <dsp:txXfrm>
        <a:off x="1767611" y="2126743"/>
        <a:ext cx="1385547" cy="364020"/>
      </dsp:txXfrm>
    </dsp:sp>
    <dsp:sp modelId="{B5645AA1-3AD7-5D4A-A7C3-98AEC870DEC4}">
      <dsp:nvSpPr>
        <dsp:cNvPr id="0" name=""/>
        <dsp:cNvSpPr/>
      </dsp:nvSpPr>
      <dsp:spPr>
        <a:xfrm>
          <a:off x="1897688" y="2721913"/>
          <a:ext cx="1029852" cy="37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95360-6556-B548-9C23-4039B56E34E2}">
      <dsp:nvSpPr>
        <dsp:cNvPr id="0" name=""/>
        <dsp:cNvSpPr/>
      </dsp:nvSpPr>
      <dsp:spPr>
        <a:xfrm>
          <a:off x="1905669" y="2729495"/>
          <a:ext cx="1029852" cy="370680"/>
        </a:xfrm>
        <a:prstGeom prst="ellipse">
          <a:avLst/>
        </a:prstGeom>
        <a:solidFill>
          <a:srgbClr val="FF00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Stop</a:t>
          </a:r>
        </a:p>
      </dsp:txBody>
      <dsp:txXfrm>
        <a:off x="1905669" y="2729495"/>
        <a:ext cx="1029852" cy="370680"/>
      </dsp:txXfrm>
    </dsp:sp>
    <dsp:sp modelId="{F8FAAEE4-E16D-6B4F-93BD-EE2155607C12}">
      <dsp:nvSpPr>
        <dsp:cNvPr id="0" name=""/>
        <dsp:cNvSpPr/>
      </dsp:nvSpPr>
      <dsp:spPr>
        <a:xfrm>
          <a:off x="3772529" y="2126427"/>
          <a:ext cx="1436563" cy="45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0A355-B394-D947-A95E-FE366EB68980}">
      <dsp:nvSpPr>
        <dsp:cNvPr id="0" name=""/>
        <dsp:cNvSpPr/>
      </dsp:nvSpPr>
      <dsp:spPr>
        <a:xfrm>
          <a:off x="3780510" y="2134009"/>
          <a:ext cx="1436563" cy="45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« </a:t>
          </a:r>
          <a:r>
            <a:rPr lang="fr-FR" sz="1400" kern="1200" dirty="0" err="1" smtClean="0"/>
            <a:t>Atypical</a:t>
          </a:r>
          <a:r>
            <a:rPr lang="fr-FR" sz="1400" kern="1200" dirty="0" smtClean="0"/>
            <a:t> » FNH</a:t>
          </a:r>
          <a:endParaRPr lang="fr-FR" sz="1400" kern="1200" dirty="0"/>
        </a:p>
      </dsp:txBody>
      <dsp:txXfrm>
        <a:off x="3780510" y="2134009"/>
        <a:ext cx="1436563" cy="452978"/>
      </dsp:txXfrm>
    </dsp:sp>
    <dsp:sp modelId="{8BA154A2-8D73-304D-B980-D964806E5270}">
      <dsp:nvSpPr>
        <dsp:cNvPr id="0" name=""/>
        <dsp:cNvSpPr/>
      </dsp:nvSpPr>
      <dsp:spPr>
        <a:xfrm>
          <a:off x="2647718" y="3486236"/>
          <a:ext cx="1435160" cy="572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2D13E-2422-1D41-8465-66F613229E05}">
      <dsp:nvSpPr>
        <dsp:cNvPr id="0" name=""/>
        <dsp:cNvSpPr/>
      </dsp:nvSpPr>
      <dsp:spPr>
        <a:xfrm>
          <a:off x="2655691" y="3493810"/>
          <a:ext cx="1435160" cy="572738"/>
        </a:xfrm>
        <a:prstGeom prst="roundRect">
          <a:avLst>
            <a:gd name="adj" fmla="val 10000"/>
          </a:avLst>
        </a:prstGeom>
        <a:solidFill>
          <a:srgbClr val="D8B25C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MRI </a:t>
          </a:r>
          <a:r>
            <a:rPr lang="fr-FR" sz="1400" kern="1200" dirty="0" err="1" smtClean="0"/>
            <a:t>with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hepatospecific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contrast</a:t>
          </a:r>
          <a:r>
            <a:rPr lang="fr-FR" sz="1400" kern="1200" dirty="0" smtClean="0"/>
            <a:t> agent</a:t>
          </a:r>
          <a:endParaRPr lang="fr-FR" sz="1400" kern="1200" dirty="0"/>
        </a:p>
      </dsp:txBody>
      <dsp:txXfrm>
        <a:off x="2655691" y="3493810"/>
        <a:ext cx="1435160" cy="572738"/>
      </dsp:txXfrm>
    </dsp:sp>
    <dsp:sp modelId="{F0F6513B-9BE9-0249-A955-D76F157B81FC}">
      <dsp:nvSpPr>
        <dsp:cNvPr id="0" name=""/>
        <dsp:cNvSpPr/>
      </dsp:nvSpPr>
      <dsp:spPr>
        <a:xfrm>
          <a:off x="4626870" y="3481272"/>
          <a:ext cx="989699" cy="309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E37A9-8BA5-134F-80BF-ABDE0518B9F5}">
      <dsp:nvSpPr>
        <dsp:cNvPr id="0" name=""/>
        <dsp:cNvSpPr/>
      </dsp:nvSpPr>
      <dsp:spPr>
        <a:xfrm>
          <a:off x="4634843" y="3488846"/>
          <a:ext cx="989699" cy="309573"/>
        </a:xfrm>
        <a:prstGeom prst="roundRect">
          <a:avLst>
            <a:gd name="adj" fmla="val 10000"/>
          </a:avLst>
        </a:prstGeom>
        <a:solidFill>
          <a:srgbClr val="D8B25C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CEUS</a:t>
          </a:r>
          <a:endParaRPr lang="fr-FR" sz="1400" kern="1200" dirty="0"/>
        </a:p>
      </dsp:txBody>
      <dsp:txXfrm>
        <a:off x="4634843" y="3488846"/>
        <a:ext cx="989699" cy="309573"/>
      </dsp:txXfrm>
    </dsp:sp>
    <dsp:sp modelId="{D61B1A24-17E8-5D41-A2AF-E4153FB24583}">
      <dsp:nvSpPr>
        <dsp:cNvPr id="0" name=""/>
        <dsp:cNvSpPr/>
      </dsp:nvSpPr>
      <dsp:spPr>
        <a:xfrm>
          <a:off x="6502393" y="2146511"/>
          <a:ext cx="1171767" cy="221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A4249D-9FE4-FE48-A268-57105BE2D613}">
      <dsp:nvSpPr>
        <dsp:cNvPr id="0" name=""/>
        <dsp:cNvSpPr/>
      </dsp:nvSpPr>
      <dsp:spPr>
        <a:xfrm>
          <a:off x="6510374" y="2154093"/>
          <a:ext cx="1171767" cy="2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Adenoma</a:t>
          </a:r>
          <a:endParaRPr lang="fr-FR" sz="1600" kern="1200" dirty="0"/>
        </a:p>
      </dsp:txBody>
      <dsp:txXfrm>
        <a:off x="6510374" y="2154093"/>
        <a:ext cx="1171767" cy="221065"/>
      </dsp:txXfrm>
    </dsp:sp>
    <dsp:sp modelId="{6B32C81F-1375-544C-9429-2F4008CC5C1D}">
      <dsp:nvSpPr>
        <dsp:cNvPr id="0" name=""/>
        <dsp:cNvSpPr/>
      </dsp:nvSpPr>
      <dsp:spPr>
        <a:xfrm>
          <a:off x="4028080" y="4422104"/>
          <a:ext cx="1435160" cy="60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BF055-2458-7146-BD11-6C0ED47DB0CA}">
      <dsp:nvSpPr>
        <dsp:cNvPr id="0" name=""/>
        <dsp:cNvSpPr/>
      </dsp:nvSpPr>
      <dsp:spPr>
        <a:xfrm>
          <a:off x="4036053" y="4429678"/>
          <a:ext cx="1435160" cy="602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Steatotic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adenoma</a:t>
          </a:r>
          <a:r>
            <a:rPr lang="fr-FR" sz="1400" kern="1200" dirty="0" smtClean="0"/>
            <a:t> (HNF1</a:t>
          </a:r>
          <a:r>
            <a:rPr lang="el-GR" sz="1400" kern="1200" dirty="0" smtClean="0">
              <a:latin typeface="Calibri"/>
            </a:rPr>
            <a:t>α</a:t>
          </a:r>
          <a:r>
            <a:rPr lang="fr-FR" sz="1400" kern="1200" dirty="0" err="1" smtClean="0">
              <a:latin typeface="Calibri"/>
            </a:rPr>
            <a:t>mutated</a:t>
          </a:r>
          <a:r>
            <a:rPr lang="fr-FR" sz="1400" kern="1200" dirty="0" smtClean="0">
              <a:latin typeface="Calibri"/>
            </a:rPr>
            <a:t>)</a:t>
          </a:r>
          <a:endParaRPr lang="fr-FR" sz="1400" kern="1200" dirty="0"/>
        </a:p>
      </dsp:txBody>
      <dsp:txXfrm>
        <a:off x="4036053" y="4429678"/>
        <a:ext cx="1435160" cy="602689"/>
      </dsp:txXfrm>
    </dsp:sp>
    <dsp:sp modelId="{8715816F-BCD4-F147-8C6A-C1573E224259}">
      <dsp:nvSpPr>
        <dsp:cNvPr id="0" name=""/>
        <dsp:cNvSpPr/>
      </dsp:nvSpPr>
      <dsp:spPr>
        <a:xfrm>
          <a:off x="5746628" y="4417164"/>
          <a:ext cx="1435160" cy="421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859ED-6621-9A47-9D2E-F891F45F9642}">
      <dsp:nvSpPr>
        <dsp:cNvPr id="0" name=""/>
        <dsp:cNvSpPr/>
      </dsp:nvSpPr>
      <dsp:spPr>
        <a:xfrm>
          <a:off x="5754601" y="4424738"/>
          <a:ext cx="1435160" cy="421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Inflammatory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adenoma</a:t>
          </a:r>
          <a:endParaRPr lang="fr-FR" sz="1400" kern="1200" dirty="0"/>
        </a:p>
      </dsp:txBody>
      <dsp:txXfrm>
        <a:off x="5754601" y="4424738"/>
        <a:ext cx="1435160" cy="421373"/>
      </dsp:txXfrm>
    </dsp:sp>
    <dsp:sp modelId="{D21F4897-CF40-4525-BE61-EACE44C8548F}">
      <dsp:nvSpPr>
        <dsp:cNvPr id="0" name=""/>
        <dsp:cNvSpPr/>
      </dsp:nvSpPr>
      <dsp:spPr>
        <a:xfrm rot="10800000" flipV="1">
          <a:off x="7544826" y="4415560"/>
          <a:ext cx="1435160" cy="447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8976E-12C2-4CA3-8160-68EC79BAD38F}">
      <dsp:nvSpPr>
        <dsp:cNvPr id="0" name=""/>
        <dsp:cNvSpPr/>
      </dsp:nvSpPr>
      <dsp:spPr>
        <a:xfrm rot="10800000" flipV="1">
          <a:off x="7552799" y="4423135"/>
          <a:ext cx="1435160" cy="447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Non </a:t>
          </a:r>
          <a:r>
            <a:rPr lang="fr-FR" sz="1400" kern="1200" dirty="0" err="1" smtClean="0"/>
            <a:t>specific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adenoma</a:t>
          </a:r>
          <a:endParaRPr lang="fr-FR" sz="1400" kern="1200" dirty="0"/>
        </a:p>
      </dsp:txBody>
      <dsp:txXfrm rot="10800000" flipV="1">
        <a:off x="7552799" y="4423135"/>
        <a:ext cx="1435160" cy="44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61E67324-FA2C-934B-A110-2AEEBE4D2BBD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77841A12-FB32-5F4C-859D-EF2A7F65E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0367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B65321A1-6F60-3348-8889-AAA859676C26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E6E903A2-3A0A-574C-9E56-36A56AE370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7754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61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800" smtClean="0">
                <a:ea typeface="ＭＳ Ｐゴシック" pitchFamily="-108" charset="-128"/>
                <a:cs typeface="ＭＳ Ｐゴシック" pitchFamily="-108" charset="-128"/>
              </a:rPr>
              <a:t>Exemple à trouver</a:t>
            </a: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E44B5-20BC-9C43-AFCF-59D556D2C35B}" type="slidenum">
              <a:rPr lang="fr-FR" smtClean="0">
                <a:latin typeface="Tw Cen MT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14</a:t>
            </a:fld>
            <a:endParaRPr lang="fr-FR" smtClean="0">
              <a:latin typeface="Tw Cen MT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800" smtClean="0">
                <a:ea typeface="ＭＳ Ｐゴシック" pitchFamily="-108" charset="-128"/>
                <a:cs typeface="ＭＳ Ｐゴシック" pitchFamily="-108" charset="-128"/>
              </a:rPr>
              <a:t>Exemple à trouver</a:t>
            </a: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7FF5DF-06E5-4A41-8154-3D9A00695828}" type="slidenum">
              <a:rPr lang="fr-FR" smtClean="0">
                <a:latin typeface="Tw Cen MT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15</a:t>
            </a:fld>
            <a:endParaRPr lang="fr-FR" smtClean="0">
              <a:latin typeface="Tw Cen MT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800" smtClean="0">
                <a:ea typeface="ＭＳ Ｐゴシック" pitchFamily="-108" charset="-128"/>
                <a:cs typeface="ＭＳ Ｐゴシック" pitchFamily="-108" charset="-128"/>
              </a:rPr>
              <a:t>Exemple à trouver</a:t>
            </a:r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2E9AA0-EE1A-F64B-BC22-780FF39FEBB3}" type="slidenum">
              <a:rPr lang="fr-FR" smtClean="0">
                <a:latin typeface="Tw Cen MT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22</a:t>
            </a:fld>
            <a:endParaRPr lang="fr-FR" smtClean="0">
              <a:latin typeface="Tw Cen MT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D0B5-0C6E-244B-8F90-6DFFF9056EB7}" type="slidenum">
              <a:rPr lang="fr-FR"/>
              <a:pPr/>
              <a:t>23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BD32-C978-0B40-B042-2A59261964E2}" type="slidenum">
              <a:rPr lang="fr-FR"/>
              <a:pPr/>
              <a:t>24</a:t>
            </a:fld>
            <a:endParaRPr lang="fr-F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ea typeface="ＭＳ Ｐゴシック" pitchFamily="-112" charset="-128"/>
                <a:cs typeface="ＭＳ Ｐゴシック" pitchFamily="-112" charset="-128"/>
              </a:rPr>
              <a:t>CHOLLOT</a:t>
            </a: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50AA6-83AB-BE48-AE7C-D52CDB8C9832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71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71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903A2-3A0A-574C-9E56-36A56AE3704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0CFC81-8215-654A-B8AF-7CEE28F5BE1D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A44E92-5040-774E-BE29-8D9C6F8516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D65A-40C3-C343-884A-742CFC54DE47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F3B9-B885-AC4E-AAAC-E7C074405D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3374-CABF-DC4D-A0F3-E37FC38F73DB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351D-9EC2-B54C-BBE3-C60A498B63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5507-1DC0-D84C-83A3-6745991397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04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11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9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55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Basics Of MRI:How I Do It  AFIIM -ISRA 2015</a:t>
            </a:r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38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17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01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0B84-D0E2-0248-8F45-50F8DBF3CB2D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7249-DD0C-F542-A4A5-A20D4828A2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7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97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6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19/05/2016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0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FD05-F188-504B-873B-3D9A8D1178DC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E93F6A-13A8-CA4D-A338-D40AAD1376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
          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F444-8143-C445-947C-373C65235224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2D64-56CA-8646-A096-950F5551D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3E7D-D4D2-8042-86C1-FA613D0DC099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40BA-D6E7-C94F-8BCC-E37BB586C2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D477-5A73-9441-ADCF-15F66764CE15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7C14-ACBB-0F4C-9DD2-1A7CD5F80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83B0-D95E-3545-9DBF-8FD5D33F1F2A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C7B00D-65A9-0C4E-9E65-8A89846C8F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5FD4-11FF-3B49-BF87-DECAA1F69F74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2271-8159-2945-B22F-581BE9B9B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3A2A-B7B9-A947-A951-32F107391F43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3C0E58E-2E15-AA41-9374-1BF9847B37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FD472B5F-1A19-3343-8F00-6AD6ECA48283}" type="datetime1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fld id="{9A1200B4-E954-BD43-A12B-74240508CA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8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8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-108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-108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7CC05-7679-4535-B356-A0AF9A4C0AA4}" type="datetime1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19/05/2016</a:t>
            </a:fld>
            <a:endParaRPr lang="fr-BE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265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AFIIM\Benign%20tumors%20of%20liver%20Tip%20and%20Tricks\HNF%20homme%20seg%206.avi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MR of Liver imaging :How I do it?</a:t>
            </a:r>
            <a:endParaRPr lang="fr-FR" b="1" i="1" dirty="0" smtClean="0">
              <a:solidFill>
                <a:prstClr val="white">
                  <a:tint val="75000"/>
                </a:prstClr>
              </a:solidFill>
            </a:endParaRPr>
          </a:p>
          <a:p>
            <a:r>
              <a:rPr lang="en-US" b="1" i="1" dirty="0" smtClean="0">
                <a:solidFill>
                  <a:prstClr val="white">
                    <a:tint val="75000"/>
                  </a:prstClr>
                </a:solidFill>
              </a:rPr>
              <a:t>AFIIM -ISRA 2016</a:t>
            </a:r>
            <a:endParaRPr lang="fr-BE" b="1" i="1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9" r="3932" b="10503"/>
          <a:stretch>
            <a:fillRect/>
          </a:stretch>
        </p:blipFill>
        <p:spPr bwMode="auto">
          <a:xfrm>
            <a:off x="35496" y="42887"/>
            <a:ext cx="22685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50982" y="3356992"/>
            <a:ext cx="86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Laurence BARANES, Pierre ZERBIB, Frédéric PIGNEUR, Alain LUCIANI, Alain RAHMOUNI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CHU HENRI MONDOR, CRETEIL, FRANCE</a:t>
            </a:r>
            <a:endParaRPr lang="fr-FR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00" y="2265356"/>
            <a:ext cx="900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Benign tumors of </a:t>
            </a:r>
            <a:r>
              <a:rPr lang="en-US" sz="4000" dirty="0" smtClean="0">
                <a:latin typeface="+mn-lt"/>
              </a:rPr>
              <a:t>the liver: Tips </a:t>
            </a:r>
            <a:r>
              <a:rPr lang="en-US" sz="4000" dirty="0">
                <a:latin typeface="+mn-lt"/>
              </a:rPr>
              <a:t>and Tricks</a:t>
            </a:r>
            <a:endParaRPr lang="fr-FR" sz="4000" dirty="0">
              <a:latin typeface="+mn-lt"/>
            </a:endParaRPr>
          </a:p>
        </p:txBody>
      </p:sp>
      <p:pic>
        <p:nvPicPr>
          <p:cNvPr id="8" name="Image 19" descr="LogoHenriMondor2010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2" y="0"/>
            <a:ext cx="22685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F:\tumeurs hépatiques bénignes elsevier\images bis\figure 10 angiome à circulatio rapide\1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24" y="0"/>
            <a:ext cx="3767013" cy="2743239"/>
          </a:xfrm>
          <a:prstGeom prst="rect">
            <a:avLst/>
          </a:prstGeom>
          <a:noFill/>
        </p:spPr>
      </p:pic>
      <p:pic>
        <p:nvPicPr>
          <p:cNvPr id="1027" name="Picture 3" descr="F:\tumeurs hépatiques bénignes elsevier\images bis\figure 10 angiome à circulatio rapide\1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082" y="0"/>
            <a:ext cx="3691911" cy="2877635"/>
          </a:xfrm>
          <a:prstGeom prst="rect">
            <a:avLst/>
          </a:prstGeom>
          <a:noFill/>
        </p:spPr>
      </p:pic>
      <p:pic>
        <p:nvPicPr>
          <p:cNvPr id="1029" name="Picture 5" descr="F:\tumeurs hépatiques bénignes elsevier\images bis\figure 10 angiome à circulatio rapide\10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24" y="3140697"/>
            <a:ext cx="3925126" cy="2814390"/>
          </a:xfrm>
          <a:prstGeom prst="rect">
            <a:avLst/>
          </a:prstGeom>
          <a:noFill/>
        </p:spPr>
      </p:pic>
      <p:pic>
        <p:nvPicPr>
          <p:cNvPr id="1030" name="Picture 6" descr="F:\tumeurs hépatiques bénignes elsevier\images bis\figure 10 angiome à circulatio rapide\10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082" y="3132791"/>
            <a:ext cx="3925126" cy="282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923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74800"/>
            <a:ext cx="4706938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18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dirty="0" smtClean="0">
                <a:ea typeface="ＭＳ Ｐゴシック" pitchFamily="-108" charset="-128"/>
                <a:cs typeface="ＭＳ Ｐゴシック" pitchFamily="-108" charset="-128"/>
              </a:rPr>
              <a:t>Signal:</a:t>
            </a: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b="1" dirty="0" err="1" smtClean="0">
                <a:solidFill>
                  <a:srgbClr val="000000"/>
                </a:solidFill>
              </a:rPr>
              <a:t>Homogeneous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u="sng" dirty="0" err="1" smtClean="0"/>
              <a:t>Slighty</a:t>
            </a:r>
            <a:r>
              <a:rPr lang="fr-FR" sz="1800" dirty="0" smtClean="0"/>
              <a:t> </a:t>
            </a:r>
            <a:r>
              <a:rPr lang="fr-FR" sz="1800" dirty="0" err="1" smtClean="0"/>
              <a:t>hyperintense</a:t>
            </a:r>
            <a:r>
              <a:rPr lang="fr-FR" sz="1800" dirty="0" smtClean="0"/>
              <a:t> on T2</a:t>
            </a: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u="sng" dirty="0" err="1" smtClean="0"/>
              <a:t>Slightly</a:t>
            </a:r>
            <a:r>
              <a:rPr lang="fr-FR" sz="1800" dirty="0" smtClean="0"/>
              <a:t> </a:t>
            </a:r>
            <a:r>
              <a:rPr lang="fr-FR" sz="1800" dirty="0" err="1" smtClean="0"/>
              <a:t>hypointense</a:t>
            </a:r>
            <a:r>
              <a:rPr lang="fr-FR" sz="1800" dirty="0" smtClean="0"/>
              <a:t> on T1</a:t>
            </a: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dirty="0" err="1" smtClean="0">
                <a:solidFill>
                  <a:schemeClr val="accent1"/>
                </a:solidFill>
              </a:rPr>
              <a:t>Hyper</a:t>
            </a:r>
            <a:r>
              <a:rPr lang="fr-FR" sz="1800" dirty="0" err="1" smtClean="0"/>
              <a:t>intense</a:t>
            </a:r>
            <a:r>
              <a:rPr lang="fr-FR" sz="1800" dirty="0" smtClean="0"/>
              <a:t> central </a:t>
            </a:r>
            <a:r>
              <a:rPr lang="fr-FR" sz="1800" dirty="0" err="1" smtClean="0"/>
              <a:t>scar</a:t>
            </a:r>
            <a:r>
              <a:rPr lang="fr-FR" sz="1800" dirty="0" smtClean="0"/>
              <a:t> on T2</a:t>
            </a:r>
            <a:endParaRPr lang="fr-FR" sz="18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dirty="0" err="1" smtClean="0">
                <a:ea typeface="ＭＳ Ｐゴシック" pitchFamily="-108" charset="-128"/>
                <a:cs typeface="ＭＳ Ｐゴシック" pitchFamily="-108" charset="-128"/>
              </a:rPr>
              <a:t>Enhancement</a:t>
            </a:r>
            <a:r>
              <a:rPr lang="fr-FR" sz="1800" dirty="0" smtClean="0">
                <a:ea typeface="ＭＳ Ｐゴシック" pitchFamily="-108" charset="-128"/>
                <a:cs typeface="ＭＳ Ｐゴシック" pitchFamily="-108" charset="-128"/>
              </a:rPr>
              <a:t> :</a:t>
            </a: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b="1" u="sng" dirty="0" err="1" smtClean="0">
                <a:solidFill>
                  <a:srgbClr val="000000"/>
                </a:solidFill>
              </a:rPr>
              <a:t>Homogeneous</a:t>
            </a:r>
            <a:r>
              <a:rPr lang="fr-FR" sz="1800" b="1" dirty="0" smtClean="0">
                <a:solidFill>
                  <a:srgbClr val="000000"/>
                </a:solidFill>
              </a:rPr>
              <a:t> (central </a:t>
            </a:r>
            <a:r>
              <a:rPr lang="fr-FR" sz="1800" b="1" dirty="0" err="1" smtClean="0">
                <a:solidFill>
                  <a:srgbClr val="000000"/>
                </a:solidFill>
              </a:rPr>
              <a:t>scar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excepted</a:t>
            </a:r>
            <a:r>
              <a:rPr lang="fr-FR" sz="1800" b="1" dirty="0" smtClean="0">
                <a:solidFill>
                  <a:srgbClr val="000000"/>
                </a:solidFill>
              </a:rPr>
              <a:t>)</a:t>
            </a:r>
            <a:endParaRPr lang="fr-FR" sz="1800" b="1" u="sng" dirty="0" smtClean="0">
              <a:solidFill>
                <a:srgbClr val="000000"/>
              </a:solidFill>
            </a:endParaRP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dirty="0" err="1" smtClean="0"/>
              <a:t>Arterial</a:t>
            </a:r>
            <a:endParaRPr lang="fr-FR" sz="1800" dirty="0" smtClean="0"/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b="1" dirty="0" err="1" smtClean="0"/>
              <a:t>Late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enhancement</a:t>
            </a:r>
            <a:r>
              <a:rPr lang="fr-FR" sz="1800" b="1" dirty="0" smtClean="0"/>
              <a:t> of the central </a:t>
            </a:r>
            <a:r>
              <a:rPr lang="fr-FR" sz="1800" b="1" dirty="0" err="1" smtClean="0"/>
              <a:t>scar</a:t>
            </a:r>
            <a:endParaRPr lang="fr-FR" sz="18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18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1800" b="1" dirty="0" smtClean="0">
                <a:solidFill>
                  <a:schemeClr val="accent1"/>
                </a:solidFill>
              </a:rPr>
              <a:t>No </a:t>
            </a:r>
            <a:r>
              <a:rPr lang="fr-FR" sz="1800" b="1" dirty="0" smtClean="0"/>
              <a:t>capsule</a:t>
            </a:r>
          </a:p>
          <a:p>
            <a:pPr marL="547688" lvl="1" eaLnBrk="1" hangingPunct="1">
              <a:lnSpc>
                <a:spcPct val="90000"/>
              </a:lnSpc>
              <a:buFont typeface="Wingdings 2" pitchFamily="-108" charset="2"/>
              <a:buNone/>
            </a:pPr>
            <a:endParaRPr lang="fr-FR" sz="1800" dirty="0" smtClean="0"/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1800" dirty="0" smtClean="0"/>
          </a:p>
        </p:txBody>
      </p:sp>
      <p:sp>
        <p:nvSpPr>
          <p:cNvPr id="26627" name="Text Box 1033"/>
          <p:cNvSpPr txBox="1">
            <a:spLocks noChangeArrowheads="1"/>
          </p:cNvSpPr>
          <p:nvPr/>
        </p:nvSpPr>
        <p:spPr bwMode="auto">
          <a:xfrm>
            <a:off x="7297738" y="396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IV-</a:t>
            </a:r>
          </a:p>
        </p:txBody>
      </p:sp>
      <p:sp>
        <p:nvSpPr>
          <p:cNvPr id="26628" name="Text Box 1035"/>
          <p:cNvSpPr txBox="1">
            <a:spLocks noChangeArrowheads="1"/>
          </p:cNvSpPr>
          <p:nvPr/>
        </p:nvSpPr>
        <p:spPr bwMode="auto">
          <a:xfrm>
            <a:off x="5167313" y="394176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T2</a:t>
            </a:r>
          </a:p>
        </p:txBody>
      </p:sp>
      <p:pic>
        <p:nvPicPr>
          <p:cNvPr id="26629" name="Picture 1038" descr="731646"/>
          <p:cNvPicPr>
            <a:picLocks noChangeAspect="1" noChangeArrowheads="1"/>
          </p:cNvPicPr>
          <p:nvPr/>
        </p:nvPicPr>
        <p:blipFill>
          <a:blip r:embed="rId3"/>
          <a:srcRect l="20015" t="29318" r="41086" b="21826"/>
          <a:stretch>
            <a:fillRect/>
          </a:stretch>
        </p:blipFill>
        <p:spPr bwMode="auto">
          <a:xfrm>
            <a:off x="4876800" y="4546600"/>
            <a:ext cx="1763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39" descr="724220"/>
          <p:cNvPicPr>
            <a:picLocks noChangeAspect="1" noChangeArrowheads="1"/>
          </p:cNvPicPr>
          <p:nvPr/>
        </p:nvPicPr>
        <p:blipFill>
          <a:blip r:embed="rId4"/>
          <a:srcRect l="8870" t="25638" r="37965" b="17122"/>
          <a:stretch>
            <a:fillRect/>
          </a:stretch>
        </p:blipFill>
        <p:spPr bwMode="auto">
          <a:xfrm>
            <a:off x="6781800" y="4562475"/>
            <a:ext cx="1752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40" descr="726846"/>
          <p:cNvPicPr>
            <a:picLocks noChangeAspect="1" noChangeArrowheads="1"/>
          </p:cNvPicPr>
          <p:nvPr/>
        </p:nvPicPr>
        <p:blipFill>
          <a:blip r:embed="rId5"/>
          <a:srcRect l="19524" t="25159" r="40479" b="21997"/>
          <a:stretch>
            <a:fillRect/>
          </a:stretch>
        </p:blipFill>
        <p:spPr bwMode="auto">
          <a:xfrm>
            <a:off x="6878638" y="2430463"/>
            <a:ext cx="1584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41" descr="702718"/>
          <p:cNvPicPr>
            <a:picLocks noChangeAspect="1" noChangeArrowheads="1"/>
          </p:cNvPicPr>
          <p:nvPr/>
        </p:nvPicPr>
        <p:blipFill>
          <a:blip r:embed="rId6"/>
          <a:srcRect l="19205" t="20732" r="42416" b="28557"/>
          <a:stretch>
            <a:fillRect/>
          </a:stretch>
        </p:blipFill>
        <p:spPr bwMode="auto">
          <a:xfrm>
            <a:off x="4876800" y="2420938"/>
            <a:ext cx="17272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5562600" y="6604000"/>
            <a:ext cx="3106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fr-FR" sz="1000"/>
              <a:t>Mathieu et al. Lancet. 1998 Nov 21;352(9141):1679-80</a:t>
            </a:r>
            <a:r>
              <a:rPr lang="fr-FR" sz="1400"/>
              <a:t>  </a:t>
            </a:r>
          </a:p>
        </p:txBody>
      </p:sp>
      <p:pic>
        <p:nvPicPr>
          <p:cNvPr id="26634" name="Picture 7" descr="Capture_00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8638" y="1122363"/>
            <a:ext cx="15589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8" descr="P517117 GIR-3"/>
          <p:cNvPicPr>
            <a:picLocks noChangeAspect="1" noChangeArrowheads="1"/>
          </p:cNvPicPr>
          <p:nvPr/>
        </p:nvPicPr>
        <p:blipFill>
          <a:blip r:embed="rId8"/>
          <a:srcRect l="39005" t="39133" r="12212" b="39316"/>
          <a:stretch>
            <a:fillRect/>
          </a:stretch>
        </p:blipFill>
        <p:spPr bwMode="auto">
          <a:xfrm>
            <a:off x="4859338" y="1122363"/>
            <a:ext cx="174466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2692471" y="2976427"/>
            <a:ext cx="2514600" cy="1524000"/>
          </a:xfrm>
          <a:prstGeom prst="ellipse">
            <a:avLst/>
          </a:prstGeom>
          <a:solidFill>
            <a:srgbClr val="EF8C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</a:rPr>
              <a:t>Se = 74%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</a:rPr>
              <a:t>Sp = 100%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10661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MRI </a:t>
            </a:r>
            <a:r>
              <a:rPr lang="fr-FR" sz="2200" dirty="0" err="1" smtClean="0">
                <a:latin typeface="Tw Cen MT" pitchFamily="-108" charset="0"/>
              </a:rPr>
              <a:t>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554" name="Picture 7" descr="HNFV_T1FS_1.jpg                                                00030D92Macintosh HD                   BC7EC42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65039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NFV_T2FS_1.jpg                                                00030D92Macintosh HD                   BC7EC42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540000"/>
            <a:ext cx="650398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792413" y="40640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Gill Sans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23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578" name="Picture 6" descr="HNFV_VibeART_1.jpg                                             00030D92Macintosh HD                   BC7EC421:"/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152400" y="762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HNFV_VibeTard_1.jpg                                            00030D92Macintosh HD                   BC7EC421:"/>
          <p:cNvPicPr>
            <a:picLocks noChangeAspect="1" noChangeArrowheads="1"/>
          </p:cNvPicPr>
          <p:nvPr/>
        </p:nvPicPr>
        <p:blipFill>
          <a:blip r:embed="rId4">
            <a:lum bright="24000" contrast="48000"/>
          </a:blip>
          <a:srcRect/>
          <a:stretch>
            <a:fillRect/>
          </a:stretch>
        </p:blipFill>
        <p:spPr bwMode="auto">
          <a:xfrm>
            <a:off x="2489200" y="18288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2590800" y="38100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Gill Sans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63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17"/>
          <p:cNvSpPr txBox="1">
            <a:spLocks noChangeArrowheads="1"/>
          </p:cNvSpPr>
          <p:nvPr/>
        </p:nvSpPr>
        <p:spPr bwMode="auto">
          <a:xfrm>
            <a:off x="2400300" y="6535738"/>
            <a:ext cx="1239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b=100 s/mm2</a:t>
            </a:r>
          </a:p>
        </p:txBody>
      </p:sp>
      <p:sp>
        <p:nvSpPr>
          <p:cNvPr id="57347" name="ZoneTexte 18"/>
          <p:cNvSpPr txBox="1">
            <a:spLocks noChangeArrowheads="1"/>
          </p:cNvSpPr>
          <p:nvPr/>
        </p:nvSpPr>
        <p:spPr bwMode="auto">
          <a:xfrm>
            <a:off x="7778750" y="4016375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b=800 s/mm2</a:t>
            </a:r>
          </a:p>
        </p:txBody>
      </p:sp>
      <p:sp>
        <p:nvSpPr>
          <p:cNvPr id="57349" name="Espace réservé du contenu 1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Nodules &lt;3 cm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often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display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atypical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features</a:t>
            </a:r>
            <a:endParaRPr lang="fr-FR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Which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explain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the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low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sensitivity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(75%)</a:t>
            </a:r>
          </a:p>
          <a:p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What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to do?</a:t>
            </a:r>
          </a:p>
          <a:p>
            <a:pPr>
              <a:buNone/>
            </a:pPr>
            <a:endParaRPr lang="fr-FR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None/>
            </a:pPr>
            <a:r>
              <a:rPr lang="fr-FR" b="1" dirty="0" smtClean="0">
                <a:ea typeface="ＭＳ Ｐゴシック" pitchFamily="-108" charset="-128"/>
                <a:cs typeface="ＭＳ Ｐゴシック" pitchFamily="-108" charset="-128"/>
              </a:rPr>
              <a:t>         </a:t>
            </a:r>
            <a:r>
              <a:rPr lang="fr-FR" b="1" dirty="0" smtClean="0">
                <a:ea typeface="ＭＳ Ｐゴシック" pitchFamily="-108" charset="-128"/>
                <a:cs typeface="ＭＳ Ｐゴシック" pitchFamily="-108" charset="-128"/>
                <a:sym typeface="Wingdings" pitchFamily="2" charset="2"/>
              </a:rPr>
              <a:t> </a:t>
            </a:r>
            <a:r>
              <a:rPr lang="fr-FR" b="1" dirty="0" err="1" smtClean="0">
                <a:ea typeface="ＭＳ Ｐゴシック" pitchFamily="-108" charset="-128"/>
                <a:cs typeface="ＭＳ Ｐゴシック" pitchFamily="-108" charset="-128"/>
              </a:rPr>
              <a:t>Technical</a:t>
            </a:r>
            <a:r>
              <a:rPr lang="fr-FR" b="1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b="1" dirty="0" err="1" smtClean="0">
                <a:ea typeface="ＭＳ Ｐゴシック" pitchFamily="-108" charset="-128"/>
                <a:cs typeface="ＭＳ Ｐゴシック" pitchFamily="-108" charset="-128"/>
              </a:rPr>
              <a:t>optimization</a:t>
            </a:r>
            <a:endParaRPr lang="fr-FR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lvl="1"/>
            <a:r>
              <a:rPr lang="fr-FR" b="1" dirty="0" smtClean="0"/>
              <a:t>CEUS</a:t>
            </a:r>
          </a:p>
          <a:p>
            <a:pPr lvl="1"/>
            <a:r>
              <a:rPr lang="fr-FR" b="1" dirty="0" smtClean="0"/>
              <a:t>MRI </a:t>
            </a:r>
            <a:r>
              <a:rPr lang="fr-FR" b="1" dirty="0" err="1" smtClean="0"/>
              <a:t>with</a:t>
            </a:r>
            <a:r>
              <a:rPr lang="fr-FR" b="1" dirty="0" smtClean="0"/>
              <a:t> injection of </a:t>
            </a:r>
            <a:r>
              <a:rPr lang="fr-FR" b="1" dirty="0" err="1" smtClean="0"/>
              <a:t>hepatospecific</a:t>
            </a:r>
            <a:r>
              <a:rPr lang="fr-FR" b="1" dirty="0" smtClean="0"/>
              <a:t> </a:t>
            </a:r>
            <a:r>
              <a:rPr lang="fr-FR" b="1" dirty="0" err="1" smtClean="0"/>
              <a:t>contrast</a:t>
            </a:r>
            <a:r>
              <a:rPr lang="fr-FR" b="1" dirty="0" smtClean="0"/>
              <a:t> agent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</p:txBody>
      </p:sp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3503613" y="6211888"/>
            <a:ext cx="5640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Nguyen BN, </a:t>
            </a:r>
            <a:r>
              <a:rPr lang="en-US" sz="1200" dirty="0" err="1"/>
              <a:t>Flejou</a:t>
            </a:r>
            <a:r>
              <a:rPr lang="en-US" sz="1200" dirty="0"/>
              <a:t> JF, </a:t>
            </a:r>
            <a:r>
              <a:rPr lang="en-US" sz="1200" dirty="0" err="1"/>
              <a:t>Terris</a:t>
            </a:r>
            <a:r>
              <a:rPr lang="en-US" sz="1200" dirty="0"/>
              <a:t> B, </a:t>
            </a:r>
            <a:r>
              <a:rPr lang="en-US" sz="1200" dirty="0" err="1"/>
              <a:t>Belghiti</a:t>
            </a:r>
            <a:r>
              <a:rPr lang="en-US" sz="1200" dirty="0"/>
              <a:t> J, </a:t>
            </a:r>
            <a:r>
              <a:rPr lang="en-US" sz="1200" dirty="0" err="1"/>
              <a:t>Degott</a:t>
            </a:r>
            <a:r>
              <a:rPr lang="en-US" sz="1200" dirty="0"/>
              <a:t> C. Focal nodular hyperplasia of the liver: a comprehensive pathologic study of 305 lesions and recognition of new </a:t>
            </a:r>
            <a:r>
              <a:rPr lang="en-US" sz="1200" dirty="0" err="1"/>
              <a:t>histologic</a:t>
            </a:r>
            <a:r>
              <a:rPr lang="en-US" sz="1200" dirty="0"/>
              <a:t> forms. </a:t>
            </a:r>
            <a:r>
              <a:rPr lang="fr-FR" sz="1200" dirty="0"/>
              <a:t>Am J </a:t>
            </a:r>
            <a:r>
              <a:rPr lang="fr-FR" sz="1200" dirty="0" err="1"/>
              <a:t>Surg</a:t>
            </a:r>
            <a:r>
              <a:rPr lang="fr-FR" sz="1200" dirty="0"/>
              <a:t> </a:t>
            </a:r>
            <a:r>
              <a:rPr lang="fr-FR" sz="1200" dirty="0" err="1"/>
              <a:t>Pathol</a:t>
            </a:r>
            <a:r>
              <a:rPr lang="fr-FR" sz="1200" dirty="0"/>
              <a:t>. 1999 Dec;23(12):1441-54.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17"/>
          <p:cNvSpPr txBox="1">
            <a:spLocks noChangeArrowheads="1"/>
          </p:cNvSpPr>
          <p:nvPr/>
        </p:nvSpPr>
        <p:spPr bwMode="auto">
          <a:xfrm>
            <a:off x="2400300" y="6535738"/>
            <a:ext cx="1239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b=100 s/mm2</a:t>
            </a:r>
          </a:p>
        </p:txBody>
      </p:sp>
      <p:sp>
        <p:nvSpPr>
          <p:cNvPr id="59395" name="ZoneTexte 18"/>
          <p:cNvSpPr txBox="1">
            <a:spLocks noChangeArrowheads="1"/>
          </p:cNvSpPr>
          <p:nvPr/>
        </p:nvSpPr>
        <p:spPr bwMode="auto">
          <a:xfrm>
            <a:off x="7778750" y="4016375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b=800 s/mm2</a:t>
            </a:r>
          </a:p>
        </p:txBody>
      </p:sp>
      <p:graphicFrame>
        <p:nvGraphicFramePr>
          <p:cNvPr id="8" name="Group 4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1542380"/>
              </p:ext>
            </p:extLst>
          </p:nvPr>
        </p:nvGraphicFramePr>
        <p:xfrm>
          <a:off x="263375" y="3026567"/>
          <a:ext cx="8669193" cy="1646239"/>
        </p:xfrm>
        <a:graphic>
          <a:graphicData uri="http://schemas.openxmlformats.org/drawingml/2006/table">
            <a:tbl>
              <a:tblPr/>
              <a:tblGrid>
                <a:gridCol w="3338801"/>
                <a:gridCol w="2590800"/>
                <a:gridCol w="2739592"/>
              </a:tblGrid>
              <a:tr h="518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Characteristics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FNH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Adenoma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8B"/>
                    </a:solidFill>
                  </a:tcPr>
                </a:tc>
              </a:tr>
              <a:tr h="1108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Centrifuga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l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enhancement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Centripetal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enhancement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Mixed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enhancement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F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74-91%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2-7%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7-19%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F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16%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47-53%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08" charset="0"/>
                        </a:rPr>
                        <a:t>32-37%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F7C"/>
                    </a:solidFill>
                  </a:tcPr>
                </a:tc>
              </a:tr>
            </a:tbl>
          </a:graphicData>
        </a:graphic>
      </p:graphicFrame>
      <p:pic>
        <p:nvPicPr>
          <p:cNvPr id="5942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577" y="1033463"/>
            <a:ext cx="4314423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CEUS</a:t>
            </a:r>
            <a:endParaRPr lang="fr-FR" sz="2200" dirty="0">
              <a:latin typeface="Tw Cen MT" pitchFamily="-10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HNF homme seg 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43891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oneTexte 15"/>
          <p:cNvSpPr txBox="1">
            <a:spLocks noChangeArrowheads="1"/>
          </p:cNvSpPr>
          <p:nvPr/>
        </p:nvSpPr>
        <p:spPr bwMode="auto">
          <a:xfrm>
            <a:off x="255588" y="6037263"/>
            <a:ext cx="4483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+mj-lt"/>
              </a:rPr>
              <a:t>OATP1 = Organic Anion Transporting Polypeptide 1</a:t>
            </a:r>
          </a:p>
          <a:p>
            <a:r>
              <a:rPr lang="fr-FR" sz="1600">
                <a:latin typeface="+mj-lt"/>
              </a:rPr>
              <a:t>MRP2 = Multridrug Resistance associated Protein 2</a:t>
            </a:r>
          </a:p>
        </p:txBody>
      </p:sp>
      <p:sp>
        <p:nvSpPr>
          <p:cNvPr id="64515" name="ZoneTexte 17"/>
          <p:cNvSpPr txBox="1">
            <a:spLocks noChangeArrowheads="1"/>
          </p:cNvSpPr>
          <p:nvPr/>
        </p:nvSpPr>
        <p:spPr bwMode="auto">
          <a:xfrm>
            <a:off x="5338763" y="6199188"/>
            <a:ext cx="34016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+mj-lt"/>
              </a:rPr>
              <a:t>Planchamps et al. Mol Pharmacol 2007</a:t>
            </a:r>
          </a:p>
          <a:p>
            <a:r>
              <a:rPr lang="fr-FR" sz="1600">
                <a:latin typeface="+mj-lt"/>
              </a:rPr>
              <a:t>Pastor et al. Radiology 2010</a:t>
            </a:r>
          </a:p>
        </p:txBody>
      </p:sp>
      <p:sp>
        <p:nvSpPr>
          <p:cNvPr id="64516" name="ZoneTexte 18"/>
          <p:cNvSpPr txBox="1">
            <a:spLocks noChangeArrowheads="1"/>
          </p:cNvSpPr>
          <p:nvPr/>
        </p:nvSpPr>
        <p:spPr bwMode="auto">
          <a:xfrm>
            <a:off x="6057900" y="596900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64517" name="ZoneTexte 11"/>
          <p:cNvSpPr txBox="1">
            <a:spLocks noChangeArrowheads="1"/>
          </p:cNvSpPr>
          <p:nvPr/>
        </p:nvSpPr>
        <p:spPr bwMode="auto">
          <a:xfrm>
            <a:off x="4658262" y="1854200"/>
            <a:ext cx="121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+mj-lt"/>
              </a:rPr>
              <a:t>Bile </a:t>
            </a:r>
            <a:r>
              <a:rPr lang="fr-FR" dirty="0" err="1" smtClean="0">
                <a:latin typeface="+mj-lt"/>
              </a:rPr>
              <a:t>duct</a:t>
            </a:r>
            <a:endParaRPr lang="fr-FR" dirty="0">
              <a:latin typeface="+mj-lt"/>
            </a:endParaRPr>
          </a:p>
        </p:txBody>
      </p:sp>
      <p:grpSp>
        <p:nvGrpSpPr>
          <p:cNvPr id="64518" name="Grouper 3"/>
          <p:cNvGrpSpPr>
            <a:grpSpLocks/>
          </p:cNvGrpSpPr>
          <p:nvPr/>
        </p:nvGrpSpPr>
        <p:grpSpPr bwMode="auto">
          <a:xfrm>
            <a:off x="-3175" y="1854200"/>
            <a:ext cx="5584825" cy="3786188"/>
            <a:chOff x="-3175" y="1854200"/>
            <a:chExt cx="5584732" cy="3786188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1747809" y="2573338"/>
              <a:ext cx="2720930" cy="230346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8685" name="ZoneTexte 3"/>
            <p:cNvSpPr txBox="1">
              <a:spLocks noChangeArrowheads="1"/>
            </p:cNvSpPr>
            <p:nvPr/>
          </p:nvSpPr>
          <p:spPr bwMode="auto">
            <a:xfrm>
              <a:off x="1168380" y="3621088"/>
              <a:ext cx="1271567" cy="46196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dirty="0">
                  <a:latin typeface="+mj-lt"/>
                </a:rPr>
                <a:t>OATP1</a:t>
              </a:r>
            </a:p>
          </p:txBody>
        </p:sp>
        <p:sp>
          <p:nvSpPr>
            <p:cNvPr id="64527" name="ZoneTexte 4"/>
            <p:cNvSpPr txBox="1">
              <a:spLocks noChangeArrowheads="1"/>
            </p:cNvSpPr>
            <p:nvPr/>
          </p:nvSpPr>
          <p:spPr bwMode="auto">
            <a:xfrm>
              <a:off x="4108408" y="4035166"/>
              <a:ext cx="1136692" cy="461665"/>
            </a:xfrm>
            <a:prstGeom prst="rect">
              <a:avLst/>
            </a:prstGeom>
            <a:solidFill>
              <a:srgbClr val="D8B25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>
                  <a:latin typeface="+mj-lt"/>
                </a:rPr>
                <a:t>MRP2</a:t>
              </a:r>
            </a:p>
          </p:txBody>
        </p:sp>
        <p:sp>
          <p:nvSpPr>
            <p:cNvPr id="64528" name="ZoneTexte 6"/>
            <p:cNvSpPr txBox="1">
              <a:spLocks noChangeArrowheads="1"/>
            </p:cNvSpPr>
            <p:nvPr/>
          </p:nvSpPr>
          <p:spPr bwMode="auto">
            <a:xfrm>
              <a:off x="2385298" y="3555109"/>
              <a:ext cx="18453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000000"/>
                  </a:solidFill>
                  <a:latin typeface="+mj-lt"/>
                </a:rPr>
                <a:t>Hepatocyte</a:t>
              </a:r>
              <a:endParaRPr lang="fr-FR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Cylindre 7"/>
            <p:cNvSpPr/>
            <p:nvPr/>
          </p:nvSpPr>
          <p:spPr bwMode="auto">
            <a:xfrm>
              <a:off x="576253" y="2251075"/>
              <a:ext cx="592127" cy="3389313"/>
            </a:xfrm>
            <a:prstGeom prst="can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" name="Cylindre 8"/>
            <p:cNvSpPr/>
            <p:nvPr/>
          </p:nvSpPr>
          <p:spPr bwMode="auto">
            <a:xfrm>
              <a:off x="5033879" y="2251075"/>
              <a:ext cx="547678" cy="3389313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64531" name="ZoneTexte 9"/>
            <p:cNvSpPr txBox="1">
              <a:spLocks noChangeArrowheads="1"/>
            </p:cNvSpPr>
            <p:nvPr/>
          </p:nvSpPr>
          <p:spPr bwMode="auto">
            <a:xfrm>
              <a:off x="-3175" y="1854200"/>
              <a:ext cx="17162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>
                  <a:latin typeface="+mj-lt"/>
                </a:rPr>
                <a:t>Blood </a:t>
              </a:r>
              <a:r>
                <a:rPr lang="fr-FR" dirty="0" err="1" smtClean="0">
                  <a:latin typeface="+mj-lt"/>
                </a:rPr>
                <a:t>Vessel</a:t>
              </a:r>
              <a:endParaRPr lang="fr-FR" dirty="0">
                <a:latin typeface="+mj-lt"/>
              </a:endParaRPr>
            </a:p>
          </p:txBody>
        </p:sp>
        <p:sp>
          <p:nvSpPr>
            <p:cNvPr id="21" name="Flèche courbée vers le bas 20"/>
            <p:cNvSpPr/>
            <p:nvPr/>
          </p:nvSpPr>
          <p:spPr bwMode="auto">
            <a:xfrm>
              <a:off x="1068370" y="4065588"/>
              <a:ext cx="1322365" cy="30321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2" name="Flèche courbée vers le haut 21"/>
            <p:cNvSpPr/>
            <p:nvPr/>
          </p:nvSpPr>
          <p:spPr bwMode="auto">
            <a:xfrm>
              <a:off x="1068370" y="3368675"/>
              <a:ext cx="1322365" cy="33496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64536" name="ZoneTexte 27"/>
            <p:cNvSpPr txBox="1">
              <a:spLocks noChangeArrowheads="1"/>
            </p:cNvSpPr>
            <p:nvPr/>
          </p:nvSpPr>
          <p:spPr bwMode="auto">
            <a:xfrm>
              <a:off x="1225356" y="4198274"/>
              <a:ext cx="1430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 err="1" smtClean="0">
                  <a:latin typeface="+mj-lt"/>
                </a:rPr>
                <a:t>Bilirubin</a:t>
              </a:r>
              <a:endParaRPr lang="fr-FR" b="1" dirty="0">
                <a:latin typeface="+mj-lt"/>
              </a:endParaRPr>
            </a:p>
          </p:txBody>
        </p:sp>
        <p:sp>
          <p:nvSpPr>
            <p:cNvPr id="23" name="Flèche courbée vers le haut 22"/>
            <p:cNvSpPr/>
            <p:nvPr/>
          </p:nvSpPr>
          <p:spPr bwMode="auto">
            <a:xfrm>
              <a:off x="3921060" y="3390900"/>
              <a:ext cx="1323953" cy="33496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64519" name="ZoneTexte 4"/>
          <p:cNvSpPr txBox="1">
            <a:spLocks noChangeArrowheads="1"/>
          </p:cNvSpPr>
          <p:nvPr/>
        </p:nvSpPr>
        <p:spPr bwMode="auto">
          <a:xfrm>
            <a:off x="6057900" y="2958600"/>
            <a:ext cx="294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extracellular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distribution</a:t>
            </a:r>
            <a:endParaRPr lang="fr-FR" sz="1600" b="1" dirty="0">
              <a:solidFill>
                <a:srgbClr val="00000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  <a:latin typeface="+mj-lt"/>
              </a:rPr>
              <a:t>hepatocellular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 captation  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via 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OATP1 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receptor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(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same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as 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bilirubin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) 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biliary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+mj-lt"/>
              </a:rPr>
              <a:t>excretion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 via MRP2 transporter. 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4520" name="Titre 2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fr-FR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0" lvl="1">
              <a:defRPr/>
            </a:pPr>
            <a:r>
              <a:rPr lang="fr-FR" sz="2200" dirty="0" smtClean="0">
                <a:latin typeface="Tw Cen MT" pitchFamily="-108" charset="0"/>
              </a:rPr>
              <a:t>MRI </a:t>
            </a:r>
            <a:r>
              <a:rPr lang="fr-FR" sz="2200" dirty="0" err="1" smtClean="0">
                <a:latin typeface="Tw Cen MT" pitchFamily="-108" charset="0"/>
              </a:rPr>
              <a:t>with</a:t>
            </a:r>
            <a:r>
              <a:rPr lang="fr-FR" sz="2200" dirty="0" smtClean="0">
                <a:latin typeface="Tw Cen MT" pitchFamily="-108" charset="0"/>
              </a:rPr>
              <a:t> injection of </a:t>
            </a:r>
            <a:r>
              <a:rPr lang="fr-FR" sz="2200" dirty="0" err="1" smtClean="0">
                <a:latin typeface="Tw Cen MT" pitchFamily="-108" charset="0"/>
              </a:rPr>
              <a:t>hepatospecific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contrast</a:t>
            </a:r>
            <a:r>
              <a:rPr lang="fr-FR" sz="2200" dirty="0" smtClean="0">
                <a:latin typeface="Tw Cen MT" pitchFamily="-108" charset="0"/>
              </a:rPr>
              <a:t> agent 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6478548" cy="4191000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pitchFamily="-108" charset="-128"/>
                <a:cs typeface="ＭＳ Ｐゴシック" pitchFamily="-108" charset="-128"/>
              </a:rPr>
              <a:t>Gd-BOPTA - </a:t>
            </a:r>
            <a:r>
              <a:rPr lang="fr-FR" dirty="0" err="1">
                <a:ea typeface="ＭＳ Ｐゴシック" pitchFamily="-108" charset="-128"/>
                <a:cs typeface="ＭＳ Ｐゴシック" pitchFamily="-108" charset="-128"/>
              </a:rPr>
              <a:t>Gadobenate</a:t>
            </a:r>
            <a:r>
              <a:rPr lang="fr-FR" dirty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dirty="0" err="1">
                <a:ea typeface="ＭＳ Ｐゴシック" pitchFamily="-108" charset="-128"/>
                <a:cs typeface="ＭＳ Ｐゴシック" pitchFamily="-108" charset="-128"/>
              </a:rPr>
              <a:t>Dimeglumine</a:t>
            </a:r>
            <a:endParaRPr lang="fr-FR" dirty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endParaRPr lang="fr-FR" dirty="0"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r>
              <a:rPr lang="fr-FR" b="1" dirty="0" smtClean="0"/>
              <a:t>Focal </a:t>
            </a:r>
            <a:r>
              <a:rPr lang="fr-FR" b="1" dirty="0" err="1" smtClean="0"/>
              <a:t>nodular</a:t>
            </a:r>
            <a:r>
              <a:rPr lang="fr-FR" b="1" dirty="0" smtClean="0"/>
              <a:t> hyperplasia </a:t>
            </a:r>
            <a:r>
              <a:rPr lang="fr-FR" b="1" dirty="0" err="1" smtClean="0"/>
              <a:t>enhancement</a:t>
            </a:r>
            <a:r>
              <a:rPr lang="fr-FR" b="1" dirty="0" smtClean="0"/>
              <a:t> on </a:t>
            </a:r>
            <a:r>
              <a:rPr lang="fr-FR" b="1" dirty="0" err="1" smtClean="0"/>
              <a:t>biliary</a:t>
            </a:r>
            <a:r>
              <a:rPr lang="fr-FR" b="1" dirty="0" smtClean="0"/>
              <a:t> phase</a:t>
            </a:r>
          </a:p>
          <a:p>
            <a:pPr lvl="2" eaLnBrk="1" hangingPunct="1">
              <a:buNone/>
            </a:pPr>
            <a:endParaRPr lang="fr-FR" dirty="0">
              <a:ea typeface="ＭＳ Ｐゴシック" pitchFamily="-108" charset="-128"/>
            </a:endParaRPr>
          </a:p>
          <a:p>
            <a:pPr lvl="1" eaLnBrk="1" hangingPunct="1"/>
            <a:r>
              <a:rPr lang="fr-FR" dirty="0" smtClean="0"/>
              <a:t>No </a:t>
            </a:r>
            <a:r>
              <a:rPr lang="fr-FR" dirty="0" err="1" smtClean="0"/>
              <a:t>enhancement</a:t>
            </a:r>
            <a:r>
              <a:rPr lang="fr-FR" dirty="0" smtClean="0"/>
              <a:t> of </a:t>
            </a:r>
            <a:r>
              <a:rPr lang="fr-FR" dirty="0" err="1" smtClean="0"/>
              <a:t>adenoma</a:t>
            </a:r>
            <a:endParaRPr lang="fr-FR" dirty="0" smtClean="0"/>
          </a:p>
          <a:p>
            <a:pPr lvl="1" eaLnBrk="1" hangingPunct="1">
              <a:buNone/>
            </a:pPr>
            <a:endParaRPr lang="fr-FR" dirty="0" smtClean="0"/>
          </a:p>
          <a:p>
            <a:pPr lvl="1" eaLnBrk="1" hangingPunct="1"/>
            <a:r>
              <a:rPr lang="fr-FR" dirty="0" smtClean="0">
                <a:ea typeface="ＭＳ Ｐゴシック" pitchFamily="-108" charset="-128"/>
              </a:rPr>
              <a:t>Se 97% / </a:t>
            </a:r>
            <a:r>
              <a:rPr lang="fr-FR" dirty="0" err="1" smtClean="0">
                <a:ea typeface="ＭＳ Ｐゴシック" pitchFamily="-108" charset="-128"/>
              </a:rPr>
              <a:t>Sp</a:t>
            </a:r>
            <a:r>
              <a:rPr lang="fr-FR" dirty="0" smtClean="0">
                <a:ea typeface="ＭＳ Ｐゴシック" pitchFamily="-108" charset="-128"/>
              </a:rPr>
              <a:t> 100% </a:t>
            </a:r>
            <a:endParaRPr lang="fr-FR" dirty="0">
              <a:ea typeface="ＭＳ Ｐゴシック" pitchFamily="-108" charset="-128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7148" y="712224"/>
            <a:ext cx="21336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81000" y="6581775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>
                <a:latin typeface="Century Schoolbook" pitchFamily="-108" charset="0"/>
              </a:rPr>
              <a:t>Grazioli</a:t>
            </a:r>
            <a:r>
              <a:rPr lang="fr-FR" sz="1200" dirty="0">
                <a:latin typeface="Century Schoolbook" pitchFamily="-108" charset="0"/>
              </a:rPr>
              <a:t> et al. </a:t>
            </a:r>
            <a:r>
              <a:rPr lang="fr-FR" sz="1200" dirty="0" err="1">
                <a:latin typeface="Century Schoolbook" pitchFamily="-108" charset="0"/>
              </a:rPr>
              <a:t>Radiology</a:t>
            </a:r>
            <a:r>
              <a:rPr lang="fr-FR" sz="1200" dirty="0">
                <a:latin typeface="Century Schoolbook" pitchFamily="-108" charset="0"/>
              </a:rPr>
              <a:t> 2005; 236:166-177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0" lvl="1">
              <a:defRPr/>
            </a:pPr>
            <a:r>
              <a:rPr lang="fr-FR" sz="2200" dirty="0" smtClean="0">
                <a:latin typeface="Tw Cen MT" pitchFamily="-108" charset="0"/>
              </a:rPr>
              <a:t>MRI </a:t>
            </a:r>
            <a:r>
              <a:rPr lang="fr-FR" sz="2200" dirty="0" err="1" smtClean="0">
                <a:latin typeface="Tw Cen MT" pitchFamily="-108" charset="0"/>
              </a:rPr>
              <a:t>with</a:t>
            </a:r>
            <a:r>
              <a:rPr lang="fr-FR" sz="2200" dirty="0" smtClean="0">
                <a:latin typeface="Tw Cen MT" pitchFamily="-108" charset="0"/>
              </a:rPr>
              <a:t> injection of </a:t>
            </a:r>
            <a:r>
              <a:rPr lang="fr-FR" sz="2200" dirty="0" err="1" smtClean="0">
                <a:latin typeface="Tw Cen MT" pitchFamily="-108" charset="0"/>
              </a:rPr>
              <a:t>hepatospecific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contrast</a:t>
            </a:r>
            <a:r>
              <a:rPr lang="fr-FR" sz="2200" dirty="0" smtClean="0">
                <a:latin typeface="Tw Cen MT" pitchFamily="-108" charset="0"/>
              </a:rPr>
              <a:t> agent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7808" y="3462528"/>
            <a:ext cx="341376" cy="19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589520" y="6423279"/>
            <a:ext cx="341376" cy="19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6902" y="1558039"/>
            <a:ext cx="9144000" cy="53181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4"/>
          <p:cNvGrpSpPr>
            <a:grpSpLocks/>
          </p:cNvGrpSpPr>
          <p:nvPr/>
        </p:nvGrpSpPr>
        <p:grpSpPr bwMode="auto">
          <a:xfrm>
            <a:off x="155545" y="2412928"/>
            <a:ext cx="8825249" cy="3844173"/>
            <a:chOff x="356883" y="2015220"/>
            <a:chExt cx="8825571" cy="3843499"/>
          </a:xfrm>
        </p:grpSpPr>
        <p:grpSp>
          <p:nvGrpSpPr>
            <p:cNvPr id="21" name="Grouper 1"/>
            <p:cNvGrpSpPr>
              <a:grpSpLocks/>
            </p:cNvGrpSpPr>
            <p:nvPr/>
          </p:nvGrpSpPr>
          <p:grpSpPr bwMode="auto">
            <a:xfrm>
              <a:off x="356883" y="2057400"/>
              <a:ext cx="8825571" cy="3801319"/>
              <a:chOff x="242583" y="2095500"/>
              <a:chExt cx="8825571" cy="3801319"/>
            </a:xfrm>
          </p:grpSpPr>
          <p:pic>
            <p:nvPicPr>
              <p:cNvPr id="28" name="Image 1" descr="sch1.jpg"/>
              <p:cNvPicPr>
                <a:picLocks noChangeAspect="1"/>
              </p:cNvPicPr>
              <p:nvPr/>
            </p:nvPicPr>
            <p:blipFill>
              <a:blip r:embed="rId3"/>
              <a:srcRect l="7863" t="26089" r="43939" b="35016"/>
              <a:stretch>
                <a:fillRect/>
              </a:stretch>
            </p:blipFill>
            <p:spPr bwMode="auto">
              <a:xfrm>
                <a:off x="259113" y="2095500"/>
                <a:ext cx="2679047" cy="1676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Image 2" descr="sch2.jpg"/>
              <p:cNvPicPr>
                <a:picLocks noChangeAspect="1"/>
              </p:cNvPicPr>
              <p:nvPr/>
            </p:nvPicPr>
            <p:blipFill>
              <a:blip r:embed="rId4"/>
              <a:srcRect l="4828" t="26505" r="44963" b="34586"/>
              <a:stretch>
                <a:fillRect/>
              </a:stretch>
            </p:blipFill>
            <p:spPr bwMode="auto">
              <a:xfrm>
                <a:off x="3111500" y="2095500"/>
                <a:ext cx="2791708" cy="1676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Image 3" descr="sch3.jpg"/>
              <p:cNvPicPr>
                <a:picLocks noChangeAspect="1"/>
              </p:cNvPicPr>
              <p:nvPr/>
            </p:nvPicPr>
            <p:blipFill>
              <a:blip r:embed="rId5"/>
              <a:srcRect l="7890" t="29134" r="36883" b="33757"/>
              <a:stretch>
                <a:fillRect/>
              </a:stretch>
            </p:blipFill>
            <p:spPr bwMode="auto">
              <a:xfrm>
                <a:off x="6045200" y="2095500"/>
                <a:ext cx="3022954" cy="1650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Image 5" descr="sch5.jpg"/>
              <p:cNvPicPr>
                <a:picLocks noChangeAspect="1"/>
              </p:cNvPicPr>
              <p:nvPr/>
            </p:nvPicPr>
            <p:blipFill>
              <a:blip r:embed="rId6"/>
              <a:srcRect l="6514" t="21988" r="34250" b="32926"/>
              <a:stretch>
                <a:fillRect/>
              </a:stretch>
            </p:blipFill>
            <p:spPr bwMode="auto">
              <a:xfrm>
                <a:off x="242583" y="4140201"/>
                <a:ext cx="2538227" cy="1448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Image 6" descr="sch6.jpg"/>
              <p:cNvPicPr>
                <a:picLocks noChangeAspect="1"/>
              </p:cNvPicPr>
              <p:nvPr/>
            </p:nvPicPr>
            <p:blipFill>
              <a:blip r:embed="rId7"/>
              <a:srcRect l="5064" t="24577" r="40743" b="31936"/>
              <a:stretch>
                <a:fillRect/>
              </a:stretch>
            </p:blipFill>
            <p:spPr bwMode="auto">
              <a:xfrm>
                <a:off x="3046106" y="4140199"/>
                <a:ext cx="2406010" cy="1447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Image 7" descr="sch7.jpg"/>
              <p:cNvPicPr>
                <a:picLocks noChangeAspect="1"/>
              </p:cNvPicPr>
              <p:nvPr/>
            </p:nvPicPr>
            <p:blipFill>
              <a:blip r:embed="rId8"/>
              <a:srcRect l="5379" t="23933" r="38177" b="32790"/>
              <a:stretch>
                <a:fillRect/>
              </a:stretch>
            </p:blipFill>
            <p:spPr bwMode="auto">
              <a:xfrm>
                <a:off x="6033782" y="4140200"/>
                <a:ext cx="2518407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ZoneTexte 9"/>
              <p:cNvSpPr txBox="1">
                <a:spLocks noChangeArrowheads="1"/>
              </p:cNvSpPr>
              <p:nvPr/>
            </p:nvSpPr>
            <p:spPr bwMode="auto">
              <a:xfrm>
                <a:off x="2257425" y="3438128"/>
                <a:ext cx="610473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solidFill>
                      <a:schemeClr val="bg1"/>
                    </a:solidFill>
                  </a:rPr>
                  <a:t>T1 IP</a:t>
                </a:r>
              </a:p>
            </p:txBody>
          </p:sp>
          <p:sp>
            <p:nvSpPr>
              <p:cNvPr id="35" name="ZoneTexte 11"/>
              <p:cNvSpPr txBox="1">
                <a:spLocks noChangeArrowheads="1"/>
              </p:cNvSpPr>
              <p:nvPr/>
            </p:nvSpPr>
            <p:spPr bwMode="auto">
              <a:xfrm>
                <a:off x="1801508" y="5588001"/>
                <a:ext cx="1122626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solidFill>
                      <a:schemeClr val="bg1"/>
                    </a:solidFill>
                  </a:rPr>
                  <a:t>T1 VIBE IV-</a:t>
                </a:r>
              </a:p>
            </p:txBody>
          </p:sp>
          <p:sp>
            <p:nvSpPr>
              <p:cNvPr id="36" name="ZoneTexte 13"/>
              <p:cNvSpPr txBox="1">
                <a:spLocks noChangeArrowheads="1"/>
              </p:cNvSpPr>
              <p:nvPr/>
            </p:nvSpPr>
            <p:spPr bwMode="auto">
              <a:xfrm>
                <a:off x="5122860" y="3463927"/>
                <a:ext cx="700245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solidFill>
                      <a:schemeClr val="bg1"/>
                    </a:solidFill>
                  </a:rPr>
                  <a:t>T1 OP</a:t>
                </a:r>
              </a:p>
            </p:txBody>
          </p:sp>
          <p:sp>
            <p:nvSpPr>
              <p:cNvPr id="37" name="ZoneTexte 15"/>
              <p:cNvSpPr txBox="1">
                <a:spLocks noChangeArrowheads="1"/>
              </p:cNvSpPr>
              <p:nvPr/>
            </p:nvSpPr>
            <p:spPr bwMode="auto">
              <a:xfrm>
                <a:off x="7409972" y="5589096"/>
                <a:ext cx="1352227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solidFill>
                      <a:schemeClr val="bg1"/>
                    </a:solidFill>
                  </a:rPr>
                  <a:t>T1 VIBE portal</a:t>
                </a:r>
              </a:p>
            </p:txBody>
          </p:sp>
          <p:sp>
            <p:nvSpPr>
              <p:cNvPr id="38" name="ZoneTexte 13"/>
              <p:cNvSpPr txBox="1">
                <a:spLocks noChangeArrowheads="1"/>
              </p:cNvSpPr>
              <p:nvPr/>
            </p:nvSpPr>
            <p:spPr bwMode="auto">
              <a:xfrm>
                <a:off x="8034404" y="3464125"/>
                <a:ext cx="673507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solidFill>
                      <a:schemeClr val="bg1"/>
                    </a:solidFill>
                  </a:rPr>
                  <a:t>T2 FS</a:t>
                </a:r>
              </a:p>
            </p:txBody>
          </p:sp>
          <p:sp>
            <p:nvSpPr>
              <p:cNvPr id="39" name="ZoneTexte 15"/>
              <p:cNvSpPr txBox="1">
                <a:spLocks noChangeArrowheads="1"/>
              </p:cNvSpPr>
              <p:nvPr/>
            </p:nvSpPr>
            <p:spPr bwMode="auto">
              <a:xfrm>
                <a:off x="4453719" y="5546924"/>
                <a:ext cx="1449489" cy="30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dirty="0">
                    <a:solidFill>
                      <a:schemeClr val="bg1"/>
                    </a:solidFill>
                  </a:rPr>
                  <a:t>T1 VIBE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arterial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" name="Connecteur droit avec flèche 21"/>
            <p:cNvCxnSpPr/>
            <p:nvPr/>
          </p:nvCxnSpPr>
          <p:spPr>
            <a:xfrm>
              <a:off x="1211560" y="2015220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6977570" y="2040616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4189819" y="2027918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920720" y="3999627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6769282" y="3961534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3771974" y="3961534"/>
              <a:ext cx="190507" cy="279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0" lvl="1">
              <a:defRPr/>
            </a:pPr>
            <a:r>
              <a:rPr lang="fr-FR" sz="2200" dirty="0" smtClean="0">
                <a:latin typeface="Tw Cen MT" pitchFamily="-108" charset="0"/>
              </a:rPr>
              <a:t>MRI </a:t>
            </a:r>
            <a:r>
              <a:rPr lang="fr-FR" sz="2200" dirty="0" err="1" smtClean="0">
                <a:latin typeface="Tw Cen MT" pitchFamily="-108" charset="0"/>
              </a:rPr>
              <a:t>with</a:t>
            </a:r>
            <a:r>
              <a:rPr lang="fr-FR" sz="2200" dirty="0" smtClean="0">
                <a:latin typeface="Tw Cen MT" pitchFamily="-108" charset="0"/>
              </a:rPr>
              <a:t> injection of </a:t>
            </a:r>
            <a:r>
              <a:rPr lang="fr-FR" sz="2200" dirty="0" err="1" smtClean="0">
                <a:latin typeface="Tw Cen MT" pitchFamily="-108" charset="0"/>
              </a:rPr>
              <a:t>hepatospecific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contrast</a:t>
            </a:r>
            <a:r>
              <a:rPr lang="fr-FR" sz="2200" dirty="0" smtClean="0">
                <a:latin typeface="Tw Cen MT" pitchFamily="-108" charset="0"/>
              </a:rPr>
              <a:t>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Aims</a:t>
            </a:r>
            <a:r>
              <a:rPr lang="fr-FR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</p:txBody>
      </p:sp>
      <p:sp>
        <p:nvSpPr>
          <p:cNvPr id="17412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9456" y="1612900"/>
            <a:ext cx="8153400" cy="4495800"/>
          </a:xfrm>
        </p:spPr>
        <p:txBody>
          <a:bodyPr/>
          <a:lstStyle/>
          <a:p>
            <a:pPr lvl="1"/>
            <a:r>
              <a:rPr lang="fr-FR" sz="2800" dirty="0" smtClean="0"/>
              <a:t>To know the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</a:t>
            </a:r>
            <a:r>
              <a:rPr lang="fr-FR" sz="2800" dirty="0" err="1" smtClean="0"/>
              <a:t>imaging</a:t>
            </a:r>
            <a:r>
              <a:rPr lang="fr-FR" sz="2800" dirty="0" smtClean="0"/>
              <a:t> techniques for the </a:t>
            </a:r>
            <a:r>
              <a:rPr lang="fr-FR" sz="2800" dirty="0" err="1" smtClean="0"/>
              <a:t>diagnosis</a:t>
            </a:r>
            <a:r>
              <a:rPr lang="fr-FR" sz="2800" dirty="0" smtClean="0"/>
              <a:t> of </a:t>
            </a:r>
            <a:r>
              <a:rPr lang="fr-FR" sz="2800" dirty="0" err="1" smtClean="0"/>
              <a:t>benign</a:t>
            </a:r>
            <a:r>
              <a:rPr lang="fr-FR" sz="2800" dirty="0" smtClean="0"/>
              <a:t> </a:t>
            </a:r>
            <a:r>
              <a:rPr lang="fr-FR" sz="2800" dirty="0" err="1" smtClean="0"/>
              <a:t>liver</a:t>
            </a:r>
            <a:r>
              <a:rPr lang="fr-FR" sz="2800" dirty="0" smtClean="0"/>
              <a:t> nodules</a:t>
            </a:r>
          </a:p>
          <a:p>
            <a:pPr lvl="1">
              <a:buNone/>
            </a:pPr>
            <a:endParaRPr lang="fr-FR" sz="2800" dirty="0"/>
          </a:p>
          <a:p>
            <a:pPr lvl="1"/>
            <a:r>
              <a:rPr lang="fr-FR" sz="2800" dirty="0" smtClean="0"/>
              <a:t>To know </a:t>
            </a:r>
            <a:r>
              <a:rPr lang="fr-FR" sz="2800" dirty="0" err="1" smtClean="0"/>
              <a:t>when</a:t>
            </a:r>
            <a:r>
              <a:rPr lang="fr-FR" sz="2800" dirty="0" smtClean="0"/>
              <a:t> to </a:t>
            </a:r>
            <a:r>
              <a:rPr lang="fr-FR" sz="2800" dirty="0" err="1" smtClean="0"/>
              <a:t>biopsy</a:t>
            </a:r>
            <a:r>
              <a:rPr lang="fr-FR" sz="2800" dirty="0" smtClean="0"/>
              <a:t> a </a:t>
            </a:r>
            <a:r>
              <a:rPr lang="fr-FR" sz="2800" dirty="0" err="1" smtClean="0"/>
              <a:t>benign</a:t>
            </a:r>
            <a:r>
              <a:rPr lang="fr-FR" sz="2800" dirty="0" smtClean="0"/>
              <a:t> </a:t>
            </a:r>
            <a:r>
              <a:rPr lang="fr-FR" sz="2800" dirty="0" err="1" smtClean="0"/>
              <a:t>liver</a:t>
            </a:r>
            <a:r>
              <a:rPr lang="fr-FR" sz="2800" dirty="0" smtClean="0"/>
              <a:t> nodule</a:t>
            </a:r>
          </a:p>
          <a:p>
            <a:pPr lvl="1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17551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539875"/>
            <a:ext cx="9144000" cy="53181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r 2"/>
          <p:cNvGrpSpPr>
            <a:grpSpLocks/>
          </p:cNvGrpSpPr>
          <p:nvPr/>
        </p:nvGrpSpPr>
        <p:grpSpPr bwMode="auto">
          <a:xfrm>
            <a:off x="1564205" y="1959769"/>
            <a:ext cx="6432933" cy="4122540"/>
            <a:chOff x="1084262" y="1755775"/>
            <a:chExt cx="6432933" cy="4122538"/>
          </a:xfrm>
        </p:grpSpPr>
        <p:pic>
          <p:nvPicPr>
            <p:cNvPr id="41" name="Image 1" descr="sch9.jpg"/>
            <p:cNvPicPr>
              <a:picLocks noChangeAspect="1"/>
            </p:cNvPicPr>
            <p:nvPr/>
          </p:nvPicPr>
          <p:blipFill>
            <a:blip r:embed="rId3"/>
            <a:srcRect l="8531" t="28157" r="42881" b="28512"/>
            <a:stretch>
              <a:fillRect/>
            </a:stretch>
          </p:blipFill>
          <p:spPr bwMode="auto">
            <a:xfrm>
              <a:off x="1084263" y="1755775"/>
              <a:ext cx="2596716" cy="179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 2" descr="sch10.jpg"/>
            <p:cNvPicPr>
              <a:picLocks noChangeAspect="1"/>
            </p:cNvPicPr>
            <p:nvPr/>
          </p:nvPicPr>
          <p:blipFill>
            <a:blip r:embed="rId4"/>
            <a:srcRect l="8125" t="27222" r="43336" b="28165"/>
            <a:stretch>
              <a:fillRect/>
            </a:stretch>
          </p:blipFill>
          <p:spPr bwMode="auto">
            <a:xfrm>
              <a:off x="4302125" y="1755775"/>
              <a:ext cx="2519886" cy="179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 3" descr="sch11.jpg"/>
            <p:cNvPicPr>
              <a:picLocks noChangeAspect="1"/>
            </p:cNvPicPr>
            <p:nvPr/>
          </p:nvPicPr>
          <p:blipFill>
            <a:blip r:embed="rId5"/>
            <a:srcRect l="7651" t="22716" r="42239" b="31808"/>
            <a:stretch>
              <a:fillRect/>
            </a:stretch>
          </p:blipFill>
          <p:spPr bwMode="auto">
            <a:xfrm>
              <a:off x="1084262" y="3919536"/>
              <a:ext cx="2504567" cy="164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mage 4" descr="sch12.jpg"/>
            <p:cNvPicPr>
              <a:picLocks noChangeAspect="1"/>
            </p:cNvPicPr>
            <p:nvPr/>
          </p:nvPicPr>
          <p:blipFill>
            <a:blip r:embed="rId6"/>
            <a:srcRect l="8879" t="26212" r="42995" b="33497"/>
            <a:stretch>
              <a:fillRect/>
            </a:stretch>
          </p:blipFill>
          <p:spPr bwMode="auto">
            <a:xfrm>
              <a:off x="4305300" y="3919536"/>
              <a:ext cx="2445955" cy="166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ZoneTexte 1"/>
            <p:cNvSpPr txBox="1">
              <a:spLocks noChangeArrowheads="1"/>
            </p:cNvSpPr>
            <p:nvPr/>
          </p:nvSpPr>
          <p:spPr bwMode="auto">
            <a:xfrm>
              <a:off x="3622675" y="3392488"/>
              <a:ext cx="610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</a:rPr>
                <a:t>T1 IP</a:t>
              </a:r>
            </a:p>
          </p:txBody>
        </p:sp>
        <p:sp>
          <p:nvSpPr>
            <p:cNvPr id="48" name="ZoneTexte 3"/>
            <p:cNvSpPr txBox="1">
              <a:spLocks noChangeArrowheads="1"/>
            </p:cNvSpPr>
            <p:nvPr/>
          </p:nvSpPr>
          <p:spPr bwMode="auto">
            <a:xfrm>
              <a:off x="3379789" y="5570536"/>
              <a:ext cx="8531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</a:rPr>
                <a:t>T1 VIBE</a:t>
              </a:r>
            </a:p>
          </p:txBody>
        </p:sp>
        <p:sp>
          <p:nvSpPr>
            <p:cNvPr id="49" name="ZoneTexte 5"/>
            <p:cNvSpPr txBox="1">
              <a:spLocks noChangeArrowheads="1"/>
            </p:cNvSpPr>
            <p:nvPr/>
          </p:nvSpPr>
          <p:spPr bwMode="auto">
            <a:xfrm>
              <a:off x="6751256" y="3390900"/>
              <a:ext cx="7002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T1 OP</a:t>
              </a:r>
            </a:p>
          </p:txBody>
        </p:sp>
        <p:sp>
          <p:nvSpPr>
            <p:cNvPr id="50" name="ZoneTexte 8"/>
            <p:cNvSpPr txBox="1">
              <a:spLocks noChangeArrowheads="1"/>
            </p:cNvSpPr>
            <p:nvPr/>
          </p:nvSpPr>
          <p:spPr bwMode="auto">
            <a:xfrm>
              <a:off x="6843713" y="5568949"/>
              <a:ext cx="6734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</a:rPr>
                <a:t>T1 FS</a:t>
              </a: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1670050" y="1790700"/>
              <a:ext cx="19050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1724025" y="3906837"/>
              <a:ext cx="19050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4916488" y="3944937"/>
              <a:ext cx="19050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4887913" y="1816100"/>
              <a:ext cx="19050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0" lvl="1">
              <a:defRPr/>
            </a:pPr>
            <a:r>
              <a:rPr lang="fr-FR" sz="2200" dirty="0" smtClean="0">
                <a:latin typeface="Tw Cen MT" pitchFamily="-108" charset="0"/>
              </a:rPr>
              <a:t>MRI </a:t>
            </a:r>
            <a:r>
              <a:rPr lang="fr-FR" sz="2200" dirty="0" err="1" smtClean="0">
                <a:latin typeface="Tw Cen MT" pitchFamily="-108" charset="0"/>
              </a:rPr>
              <a:t>with</a:t>
            </a:r>
            <a:r>
              <a:rPr lang="fr-FR" sz="2200" dirty="0" smtClean="0">
                <a:latin typeface="Tw Cen MT" pitchFamily="-108" charset="0"/>
              </a:rPr>
              <a:t> injection of </a:t>
            </a:r>
            <a:r>
              <a:rPr lang="fr-FR" sz="2200" dirty="0" err="1" smtClean="0">
                <a:latin typeface="Tw Cen MT" pitchFamily="-108" charset="0"/>
              </a:rPr>
              <a:t>hepatospecific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contrast</a:t>
            </a:r>
            <a:r>
              <a:rPr lang="fr-FR" sz="2200" dirty="0" smtClean="0">
                <a:latin typeface="Tw Cen MT" pitchFamily="-108" charset="0"/>
              </a:rPr>
              <a:t>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Importance of the size of the nodule on CEUS </a:t>
            </a:r>
          </a:p>
          <a:p>
            <a:r>
              <a:rPr lang="fr-FR" dirty="0" smtClean="0"/>
              <a:t>Local </a:t>
            </a:r>
            <a:r>
              <a:rPr lang="fr-FR" dirty="0" err="1" smtClean="0"/>
              <a:t>experience</a:t>
            </a:r>
            <a:r>
              <a:rPr lang="fr-FR" dirty="0" smtClean="0"/>
              <a:t> (Henri Mondor)</a:t>
            </a:r>
          </a:p>
          <a:p>
            <a:r>
              <a:rPr lang="fr-FR" dirty="0"/>
              <a:t>n</a:t>
            </a:r>
            <a:r>
              <a:rPr lang="fr-FR" dirty="0" smtClean="0"/>
              <a:t>=40 patients  </a:t>
            </a:r>
          </a:p>
          <a:p>
            <a:r>
              <a:rPr lang="fr-FR" dirty="0" smtClean="0"/>
              <a:t>FNH or HCA </a:t>
            </a:r>
            <a:r>
              <a:rPr lang="fr-FR" dirty="0" err="1" smtClean="0"/>
              <a:t>with</a:t>
            </a:r>
            <a:r>
              <a:rPr lang="fr-FR" dirty="0" smtClean="0"/>
              <a:t> CEUS and MRI-HBP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9936"/>
            <a:ext cx="4253159" cy="172387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smtClean="0">
                <a:latin typeface="Tw Cen MT" pitchFamily="-108" charset="0"/>
              </a:rPr>
              <a:t>Focal </a:t>
            </a:r>
            <a:r>
              <a:rPr lang="fr-FR" sz="2200" dirty="0" err="1" smtClean="0">
                <a:latin typeface="Tw Cen MT" pitchFamily="-108" charset="0"/>
              </a:rPr>
              <a:t>nodular</a:t>
            </a:r>
            <a:r>
              <a:rPr lang="fr-FR" sz="2200" dirty="0" smtClean="0">
                <a:latin typeface="Tw Cen MT" pitchFamily="-108" charset="0"/>
              </a:rPr>
              <a:t> hyperplasia: </a:t>
            </a:r>
            <a:r>
              <a:rPr lang="fr-FR" sz="2200" dirty="0" err="1" smtClean="0">
                <a:latin typeface="Tw Cen MT" pitchFamily="-108" charset="0"/>
              </a:rPr>
              <a:t>atypical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features</a:t>
            </a:r>
            <a:r>
              <a:rPr lang="fr-FR" sz="2200" dirty="0" smtClean="0">
                <a:latin typeface="Tw Cen MT" pitchFamily="-108" charset="0"/>
              </a:rPr>
              <a:t> and </a:t>
            </a:r>
            <a:r>
              <a:rPr lang="fr-FR" sz="2200" dirty="0" err="1" smtClean="0">
                <a:latin typeface="Tw Cen MT" pitchFamily="-108" charset="0"/>
              </a:rPr>
              <a:t>traps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b="1" dirty="0" smtClean="0">
              <a:latin typeface="Tw Cen MT" pitchFamily="-10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500063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0" lvl="1">
              <a:defRPr/>
            </a:pPr>
            <a:r>
              <a:rPr lang="fr-FR" sz="2200" dirty="0" smtClean="0">
                <a:latin typeface="Tw Cen MT" pitchFamily="-108" charset="0"/>
              </a:rPr>
              <a:t>How to </a:t>
            </a:r>
            <a:r>
              <a:rPr lang="fr-FR" sz="2200" dirty="0" err="1" smtClean="0">
                <a:latin typeface="Tw Cen MT" pitchFamily="-108" charset="0"/>
              </a:rPr>
              <a:t>choose</a:t>
            </a:r>
            <a:r>
              <a:rPr lang="fr-FR" sz="2200" dirty="0" smtClean="0">
                <a:latin typeface="Tw Cen MT" pitchFamily="-108" charset="0"/>
              </a:rPr>
              <a:t> the diagnostic </a:t>
            </a:r>
            <a:r>
              <a:rPr lang="fr-FR" sz="2200" dirty="0" err="1" smtClean="0">
                <a:latin typeface="Tw Cen MT" pitchFamily="-108" charset="0"/>
              </a:rPr>
              <a:t>modality</a:t>
            </a:r>
            <a:r>
              <a:rPr lang="fr-FR" sz="2200" dirty="0" smtClean="0">
                <a:latin typeface="Tw Cen MT" pitchFamily="-108" charset="0"/>
              </a:rPr>
              <a:t>?</a:t>
            </a:r>
          </a:p>
        </p:txBody>
      </p:sp>
      <p:graphicFrame>
        <p:nvGraphicFramePr>
          <p:cNvPr id="11" name="Group 86"/>
          <p:cNvGraphicFramePr>
            <a:graphicFrameLocks/>
          </p:cNvGraphicFramePr>
          <p:nvPr/>
        </p:nvGraphicFramePr>
        <p:xfrm>
          <a:off x="4303776" y="3755136"/>
          <a:ext cx="4730496" cy="3060192"/>
        </p:xfrm>
        <a:graphic>
          <a:graphicData uri="http://schemas.openxmlformats.org/drawingml/2006/table">
            <a:tbl>
              <a:tblPr/>
              <a:tblGrid>
                <a:gridCol w="2552863"/>
                <a:gridCol w="2177633"/>
              </a:tblGrid>
              <a:tr h="316992"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CEUS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909"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Sensitivity %</a:t>
                      </a:r>
                    </a:p>
                    <a:p>
                      <a:pPr marL="349250" marR="0" lvl="0" indent="-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all lesions(n=43)</a:t>
                      </a: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lesions &gt; 35 mm(n=13)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lesions ≤ 35 mm(n=30)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67,7</a:t>
                      </a:r>
                    </a:p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7,7</a:t>
                      </a:r>
                    </a:p>
                    <a:p>
                      <a:pPr marL="349250" marR="0" lvl="0" indent="-349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93,3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666"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Specificity %</a:t>
                      </a:r>
                    </a:p>
                    <a:p>
                      <a:pPr marL="349250" marR="0" lvl="0" indent="-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all lesions </a:t>
                      </a: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lesions &gt; 35 mm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For lesions ≤ 35 mm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0" indent="-3492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100</a:t>
                      </a:r>
                    </a:p>
                    <a:p>
                      <a:pPr marL="349250" marR="0" lvl="0" indent="-349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100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349250" marR="0" lvl="0" indent="-349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16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oneTexte 17"/>
          <p:cNvSpPr txBox="1">
            <a:spLocks noChangeArrowheads="1"/>
          </p:cNvSpPr>
          <p:nvPr/>
        </p:nvSpPr>
        <p:spPr bwMode="auto">
          <a:xfrm>
            <a:off x="2400300" y="6535738"/>
            <a:ext cx="1239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b=100 s/mm2</a:t>
            </a:r>
          </a:p>
        </p:txBody>
      </p:sp>
      <p:sp>
        <p:nvSpPr>
          <p:cNvPr id="71683" name="ZoneTexte 18"/>
          <p:cNvSpPr txBox="1">
            <a:spLocks noChangeArrowheads="1"/>
          </p:cNvSpPr>
          <p:nvPr/>
        </p:nvSpPr>
        <p:spPr bwMode="auto">
          <a:xfrm>
            <a:off x="7778750" y="4016375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b=800 s/mm2</a:t>
            </a:r>
          </a:p>
        </p:txBody>
      </p:sp>
      <p:pic>
        <p:nvPicPr>
          <p:cNvPr id="71687" name="Image 19" descr="LogoHenriMondor2010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3975"/>
            <a:ext cx="7937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1038084"/>
              </p:ext>
            </p:extLst>
          </p:nvPr>
        </p:nvGraphicFramePr>
        <p:xfrm>
          <a:off x="-1997" y="976070"/>
          <a:ext cx="9145998" cy="58309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89135"/>
                <a:gridCol w="994513"/>
                <a:gridCol w="1598272"/>
                <a:gridCol w="1599742"/>
                <a:gridCol w="1598272"/>
                <a:gridCol w="1466064"/>
              </a:tblGrid>
              <a:tr h="8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Genotype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phenotype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classification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Histology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Immunohistochemistry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HCC transformation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</a:tr>
              <a:tr h="1177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HNF1α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mutated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35-45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diabetes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MODY 3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Steatosis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LFABP  -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84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catenin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mutated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15-20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Cytologic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abnormalities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glutamin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synthetase</a:t>
                      </a: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: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overexpression</a:t>
                      </a:r>
                      <a:endParaRPr kumimoji="0" lang="fr-F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catenin</a:t>
                      </a: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: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nuclear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localisation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frequent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(30-40%)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96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Inflammatory</a:t>
                      </a:r>
                      <a:endParaRPr kumimoji="0" lang="fr-F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gp130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mutated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66%</a:t>
                      </a: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mutated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33%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35-40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dysmetabolic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syndrom</a:t>
                      </a: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bleeding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Inflammatory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infiltration</a:t>
                      </a: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Dystrophic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vessels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SAA, CRP :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overexpression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Only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if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catenin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mutation association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gp 130 (10</a:t>
                      </a: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3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mutated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 </a:t>
                      </a: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inflammatory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10-20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 </a:t>
                      </a:r>
                      <a:r>
                        <a:rPr kumimoji="0" 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specific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</a:t>
                      </a:r>
                      <a:r>
                        <a:rPr kumimoji="0" lang="fr-FR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endParaRPr kumimoji="0" lang="fr-FR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 descr="O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9380" y="1833685"/>
            <a:ext cx="1560944" cy="118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7" descr="Dyn 4tps wat.0003.jpg"/>
          <p:cNvPicPr>
            <a:picLocks noChangeAspect="1"/>
          </p:cNvPicPr>
          <p:nvPr/>
        </p:nvPicPr>
        <p:blipFill>
          <a:blip r:embed="rId5"/>
          <a:srcRect t="21111"/>
          <a:stretch>
            <a:fillRect/>
          </a:stretch>
        </p:blipFill>
        <p:spPr bwMode="auto">
          <a:xfrm>
            <a:off x="4506426" y="4502724"/>
            <a:ext cx="1560944" cy="16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4509380" y="3046695"/>
            <a:ext cx="1560944" cy="14144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509380" y="6184113"/>
            <a:ext cx="1560943" cy="57900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err="1" smtClean="0">
                <a:latin typeface="Tw Cen MT" pitchFamily="-108" charset="0"/>
              </a:rPr>
              <a:t>Adenoma</a:t>
            </a:r>
            <a:endParaRPr lang="fr-FR" sz="2200" b="1" dirty="0" smtClean="0">
              <a:latin typeface="Tw Cen MT" pitchFamily="-10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30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684" name="Picture 4" descr="se008"/>
          <p:cNvPicPr>
            <a:picLocks noChangeAspect="1" noChangeArrowheads="1"/>
          </p:cNvPicPr>
          <p:nvPr/>
        </p:nvPicPr>
        <p:blipFill>
          <a:blip r:embed="rId3"/>
          <a:srcRect t="16721" b="16444"/>
          <a:stretch>
            <a:fillRect/>
          </a:stretch>
        </p:blipFill>
        <p:spPr bwMode="auto">
          <a:xfrm>
            <a:off x="409575" y="404813"/>
            <a:ext cx="4140200" cy="2767012"/>
          </a:xfrm>
          <a:prstGeom prst="rect">
            <a:avLst/>
          </a:prstGeom>
          <a:noFill/>
        </p:spPr>
      </p:pic>
      <p:pic>
        <p:nvPicPr>
          <p:cNvPr id="327685" name="Picture 5" descr="se009"/>
          <p:cNvPicPr>
            <a:picLocks noChangeAspect="1" noChangeArrowheads="1"/>
          </p:cNvPicPr>
          <p:nvPr/>
        </p:nvPicPr>
        <p:blipFill>
          <a:blip r:embed="rId4"/>
          <a:srcRect t="16721" b="16444"/>
          <a:stretch>
            <a:fillRect/>
          </a:stretch>
        </p:blipFill>
        <p:spPr bwMode="auto">
          <a:xfrm>
            <a:off x="4765675" y="446088"/>
            <a:ext cx="4140200" cy="2767012"/>
          </a:xfrm>
          <a:prstGeom prst="rect">
            <a:avLst/>
          </a:prstGeom>
          <a:noFill/>
        </p:spPr>
      </p:pic>
      <p:pic>
        <p:nvPicPr>
          <p:cNvPr id="327686" name="Picture 6" descr="se010"/>
          <p:cNvPicPr>
            <a:picLocks noChangeAspect="1" noChangeArrowheads="1"/>
          </p:cNvPicPr>
          <p:nvPr/>
        </p:nvPicPr>
        <p:blipFill>
          <a:blip r:embed="rId5"/>
          <a:srcRect t="16675" b="16444"/>
          <a:stretch>
            <a:fillRect/>
          </a:stretch>
        </p:blipFill>
        <p:spPr bwMode="auto">
          <a:xfrm>
            <a:off x="2335975" y="3684588"/>
            <a:ext cx="41402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09075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604250" cy="12906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29732" name="Picture 4" descr="se01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t="18010" b="19299"/>
          <a:stretch>
            <a:fillRect/>
          </a:stretch>
        </p:blipFill>
        <p:spPr bwMode="auto">
          <a:xfrm>
            <a:off x="107950" y="333375"/>
            <a:ext cx="4392613" cy="2754313"/>
          </a:xfrm>
          <a:prstGeom prst="rect">
            <a:avLst/>
          </a:prstGeom>
          <a:noFill/>
        </p:spPr>
      </p:pic>
      <p:pic>
        <p:nvPicPr>
          <p:cNvPr id="329733" name="Picture 5" descr="se012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t="18010" b="19299"/>
          <a:stretch>
            <a:fillRect/>
          </a:stretch>
        </p:blipFill>
        <p:spPr bwMode="auto">
          <a:xfrm>
            <a:off x="4716463" y="333375"/>
            <a:ext cx="4392612" cy="2754313"/>
          </a:xfrm>
          <a:prstGeom prst="rect">
            <a:avLst/>
          </a:prstGeom>
          <a:noFill/>
        </p:spPr>
      </p:pic>
      <p:pic>
        <p:nvPicPr>
          <p:cNvPr id="329734" name="Picture 6" descr="se013"/>
          <p:cNvPicPr>
            <a:picLocks noChangeAspect="1" noChangeArrowheads="1"/>
          </p:cNvPicPr>
          <p:nvPr/>
        </p:nvPicPr>
        <p:blipFill>
          <a:blip r:embed="rId5">
            <a:lum bright="-6000"/>
          </a:blip>
          <a:srcRect t="18793" b="18517"/>
          <a:stretch>
            <a:fillRect/>
          </a:stretch>
        </p:blipFill>
        <p:spPr bwMode="auto">
          <a:xfrm>
            <a:off x="107950" y="3644900"/>
            <a:ext cx="4392613" cy="2754313"/>
          </a:xfrm>
          <a:prstGeom prst="rect">
            <a:avLst/>
          </a:prstGeom>
          <a:noFill/>
        </p:spPr>
      </p:pic>
      <p:pic>
        <p:nvPicPr>
          <p:cNvPr id="329735" name="Picture 7" descr="se015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 t="18793" b="18517"/>
          <a:stretch>
            <a:fillRect/>
          </a:stretch>
        </p:blipFill>
        <p:spPr bwMode="auto">
          <a:xfrm>
            <a:off x="4643438" y="3644900"/>
            <a:ext cx="4394200" cy="275431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87296" y="3087688"/>
            <a:ext cx="435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HNF1α </a:t>
            </a:r>
            <a:r>
              <a:rPr lang="fr-FR" dirty="0" err="1" smtClean="0">
                <a:solidFill>
                  <a:schemeClr val="bg1"/>
                </a:solidFill>
              </a:rPr>
              <a:t>mutated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adenoma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101" y="0"/>
            <a:ext cx="938918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05" name="Image 6" descr="IP.0001.jpg"/>
          <p:cNvPicPr>
            <a:picLocks noChangeAspect="1"/>
          </p:cNvPicPr>
          <p:nvPr/>
        </p:nvPicPr>
        <p:blipFill rotWithShape="1">
          <a:blip r:embed="rId3"/>
          <a:srcRect l="7236" t="17778" r="8905" b="11910"/>
          <a:stretch/>
        </p:blipFill>
        <p:spPr bwMode="auto">
          <a:xfrm>
            <a:off x="5070348" y="374950"/>
            <a:ext cx="4305300" cy="35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ual apnee SENSE.0002.jpg"/>
          <p:cNvPicPr>
            <a:picLocks noChangeAspect="1"/>
          </p:cNvPicPr>
          <p:nvPr/>
        </p:nvPicPr>
        <p:blipFill rotWithShape="1">
          <a:blip r:embed="rId4"/>
          <a:srcRect l="5644" t="17778" r="8971" b="11910"/>
          <a:stretch/>
        </p:blipFill>
        <p:spPr bwMode="auto">
          <a:xfrm>
            <a:off x="2529840" y="374950"/>
            <a:ext cx="4352544" cy="35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T2 spir te70 SENSE.0003.jpg"/>
          <p:cNvPicPr>
            <a:picLocks noChangeAspect="1"/>
          </p:cNvPicPr>
          <p:nvPr/>
        </p:nvPicPr>
        <p:blipFill rotWithShape="1">
          <a:blip r:embed="rId5"/>
          <a:srcRect l="8971" t="22221" r="11111" b="11265"/>
          <a:stretch/>
        </p:blipFill>
        <p:spPr bwMode="auto">
          <a:xfrm>
            <a:off x="-12192" y="361385"/>
            <a:ext cx="4306091" cy="358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 descr="Dyn 4tps wat.0003.jpg"/>
          <p:cNvPicPr>
            <a:picLocks noChangeAspect="1"/>
          </p:cNvPicPr>
          <p:nvPr/>
        </p:nvPicPr>
        <p:blipFill rotWithShape="1">
          <a:blip r:embed="rId6"/>
          <a:srcRect l="7841" t="21110" r="13936" b="17970"/>
          <a:stretch/>
        </p:blipFill>
        <p:spPr bwMode="auto">
          <a:xfrm>
            <a:off x="646176" y="3548952"/>
            <a:ext cx="3755136" cy="29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Dyn 4tps wat.0002.jpg"/>
          <p:cNvPicPr>
            <a:picLocks noChangeAspect="1"/>
          </p:cNvPicPr>
          <p:nvPr/>
        </p:nvPicPr>
        <p:blipFill rotWithShape="1">
          <a:blip r:embed="rId7"/>
          <a:srcRect l="5886" t="17778" r="14164" b="19283"/>
          <a:stretch/>
        </p:blipFill>
        <p:spPr bwMode="auto">
          <a:xfrm>
            <a:off x="4769387" y="3536760"/>
            <a:ext cx="3716245" cy="29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593115" y="3483688"/>
            <a:ext cx="435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Inflammatory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adenoma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1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713606" y="3307509"/>
            <a:ext cx="140268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Tw Cen MT"/>
                <a:cs typeface="Tw Cen MT"/>
                <a:sym typeface="Wingdings" panose="05000000000000000000" pitchFamily="2" charset="2"/>
              </a:rPr>
              <a:t> </a:t>
            </a:r>
            <a:r>
              <a:rPr lang="fr-FR" sz="1800" dirty="0" err="1" smtClean="0">
                <a:latin typeface="Tw Cen MT"/>
                <a:cs typeface="Tw Cen MT"/>
              </a:rPr>
              <a:t>resection</a:t>
            </a:r>
            <a:endParaRPr lang="fr-FR" sz="1800" dirty="0">
              <a:latin typeface="Tw Cen MT"/>
              <a:cs typeface="Tw Cen MT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="" xmlns:p14="http://schemas.microsoft.com/office/powerpoint/2010/main" val="3367279973"/>
              </p:ext>
            </p:extLst>
          </p:nvPr>
        </p:nvGraphicFramePr>
        <p:xfrm>
          <a:off x="9236" y="7389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288276" y="5796482"/>
            <a:ext cx="2401454" cy="338554"/>
          </a:xfrm>
          <a:prstGeom prst="rect">
            <a:avLst/>
          </a:prstGeom>
          <a:solidFill>
            <a:srgbClr val="DD80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Tw Cen MT"/>
                <a:cs typeface="Tw Cen MT"/>
              </a:rPr>
              <a:t>Follow</a:t>
            </a:r>
            <a:r>
              <a:rPr lang="fr-FR" sz="1600" dirty="0" smtClean="0">
                <a:latin typeface="Tw Cen MT"/>
                <a:cs typeface="Tw Cen MT"/>
              </a:rPr>
              <a:t> up</a:t>
            </a:r>
            <a:endParaRPr lang="fr-FR" sz="1600" dirty="0">
              <a:latin typeface="Tw Cen MT"/>
              <a:cs typeface="Tw Cen M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88276" y="6171980"/>
            <a:ext cx="24014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w Cen MT"/>
                <a:cs typeface="Tw Cen MT"/>
              </a:rPr>
              <a:t>&gt; 5 cm </a:t>
            </a:r>
            <a:r>
              <a:rPr lang="fr-FR" sz="1600" dirty="0" smtClean="0">
                <a:latin typeface="Tw Cen MT"/>
                <a:cs typeface="Tw Cen MT"/>
                <a:sym typeface="Wingdings" panose="05000000000000000000" pitchFamily="2" charset="2"/>
              </a:rPr>
              <a:t></a:t>
            </a:r>
            <a:r>
              <a:rPr lang="fr-FR" sz="1600" dirty="0" smtClean="0">
                <a:latin typeface="Tw Cen MT"/>
                <a:cs typeface="Tw Cen MT"/>
              </a:rPr>
              <a:t> </a:t>
            </a:r>
            <a:r>
              <a:rPr lang="fr-FR" sz="1600" dirty="0" err="1" smtClean="0">
                <a:latin typeface="Tw Cen MT"/>
                <a:cs typeface="Tw Cen MT"/>
              </a:rPr>
              <a:t>Resection</a:t>
            </a:r>
            <a:r>
              <a:rPr lang="fr-FR" sz="1600" dirty="0" smtClean="0">
                <a:latin typeface="Tw Cen MT"/>
                <a:cs typeface="Tw Cen MT"/>
              </a:rPr>
              <a:t>  </a:t>
            </a:r>
            <a:endParaRPr lang="fr-FR" sz="1600" dirty="0">
              <a:latin typeface="Tw Cen MT"/>
              <a:cs typeface="Tw Cen M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4792" y="3076676"/>
            <a:ext cx="123767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w Cen MT"/>
                <a:cs typeface="Tw Cen MT"/>
              </a:rPr>
              <a:t>Male </a:t>
            </a:r>
            <a:r>
              <a:rPr lang="fr-FR" sz="1400" smtClean="0">
                <a:latin typeface="Tw Cen MT"/>
                <a:cs typeface="Tw Cen MT"/>
              </a:rPr>
              <a:t>sex</a:t>
            </a:r>
            <a:endParaRPr lang="fr-FR" sz="1400" dirty="0" smtClean="0">
              <a:latin typeface="Tw Cen MT"/>
              <a:cs typeface="Tw Cen MT"/>
            </a:endParaRPr>
          </a:p>
          <a:p>
            <a:pPr algn="ctr"/>
            <a:r>
              <a:rPr lang="fr-FR" sz="1400" dirty="0" smtClean="0">
                <a:latin typeface="Tw Cen MT"/>
                <a:cs typeface="Tw Cen MT"/>
              </a:rPr>
              <a:t>or</a:t>
            </a:r>
          </a:p>
          <a:p>
            <a:pPr algn="ctr"/>
            <a:r>
              <a:rPr lang="fr-FR" sz="1400" dirty="0">
                <a:latin typeface="Tw Cen MT"/>
                <a:cs typeface="Tw Cen MT"/>
              </a:rPr>
              <a:t>β</a:t>
            </a:r>
            <a:r>
              <a:rPr lang="fr-FR" sz="1400" dirty="0" err="1" smtClean="0">
                <a:latin typeface="Tw Cen MT"/>
                <a:cs typeface="Tw Cen MT"/>
              </a:rPr>
              <a:t>catenin</a:t>
            </a:r>
            <a:endParaRPr lang="fr-FR" sz="1400" dirty="0" smtClean="0">
              <a:latin typeface="Tw Cen MT"/>
              <a:cs typeface="Tw Cen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638429"/>
            <a:ext cx="2372678" cy="1219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u="sng" dirty="0" err="1" smtClean="0">
                <a:solidFill>
                  <a:srgbClr val="000000"/>
                </a:solidFill>
              </a:rPr>
              <a:t>Multidisciplinary</a:t>
            </a:r>
            <a:r>
              <a:rPr lang="fr-FR" sz="1800" b="1" u="sng" dirty="0" smtClean="0">
                <a:solidFill>
                  <a:srgbClr val="000000"/>
                </a:solidFill>
              </a:rPr>
              <a:t> meeting</a:t>
            </a:r>
            <a:endParaRPr lang="fr-FR" sz="1800" b="1" u="sng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60072" y="2533665"/>
            <a:ext cx="16020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Tw Cen MT"/>
                <a:cs typeface="Tw Cen MT"/>
              </a:rPr>
              <a:t>Biopsy</a:t>
            </a:r>
            <a:endParaRPr lang="fr-FR" sz="1800" dirty="0">
              <a:latin typeface="Tw Cen MT"/>
              <a:cs typeface="Tw Cen M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88276" y="5411748"/>
            <a:ext cx="2401454" cy="338554"/>
          </a:xfrm>
          <a:prstGeom prst="rect">
            <a:avLst/>
          </a:prstGeom>
          <a:solidFill>
            <a:srgbClr val="DD80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w Cen MT"/>
                <a:cs typeface="Tw Cen MT"/>
              </a:rPr>
              <a:t>Stop oral contraception</a:t>
            </a:r>
            <a:endParaRPr lang="fr-FR" sz="16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6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dirty="0" err="1" smtClean="0">
                <a:ea typeface="ＭＳ Ｐゴシック" pitchFamily="-108" charset="-128"/>
                <a:cs typeface="ＭＳ Ｐゴシック" pitchFamily="-108" charset="-128"/>
              </a:rPr>
              <a:t>Principles</a:t>
            </a:r>
            <a:endParaRPr lang="fr-FR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412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67855" y="1612900"/>
            <a:ext cx="8498320" cy="44958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ea typeface="ＭＳ Ｐゴシック" pitchFamily="-108" charset="-128"/>
                <a:cs typeface="ＭＳ Ｐゴシック" pitchFamily="-108" charset="-128"/>
              </a:rPr>
              <a:t>Common situation </a:t>
            </a:r>
          </a:p>
          <a:p>
            <a:pPr eaLnBrk="1" hangingPunct="1"/>
            <a:r>
              <a:rPr lang="fr-FR" sz="2800" dirty="0" err="1" smtClean="0"/>
              <a:t>Need</a:t>
            </a:r>
            <a:r>
              <a:rPr lang="fr-FR" sz="2800" dirty="0" smtClean="0"/>
              <a:t> a </a:t>
            </a:r>
            <a:r>
              <a:rPr lang="fr-FR" sz="2800" dirty="0" err="1" smtClean="0"/>
              <a:t>definitive</a:t>
            </a:r>
            <a:r>
              <a:rPr lang="fr-FR" sz="2800" dirty="0" smtClean="0"/>
              <a:t> </a:t>
            </a:r>
            <a:r>
              <a:rPr lang="fr-FR" sz="2800" dirty="0" err="1" smtClean="0"/>
              <a:t>diagnosis</a:t>
            </a:r>
            <a:endParaRPr lang="fr-FR" sz="2800" dirty="0" smtClean="0"/>
          </a:p>
          <a:p>
            <a:pPr lvl="2" eaLnBrk="1" hangingPunct="1"/>
            <a:r>
              <a:rPr lang="fr-FR" sz="2800" dirty="0" smtClean="0">
                <a:ea typeface="ＭＳ Ｐゴシック" pitchFamily="-108" charset="-128"/>
              </a:rPr>
              <a:t>High </a:t>
            </a:r>
            <a:r>
              <a:rPr lang="fr-FR" sz="2800" dirty="0" err="1" smtClean="0">
                <a:ea typeface="ＭＳ Ｐゴシック" pitchFamily="-108" charset="-128"/>
              </a:rPr>
              <a:t>specificity</a:t>
            </a:r>
            <a:endParaRPr lang="fr-FR" sz="2800" dirty="0" smtClean="0">
              <a:ea typeface="ＭＳ Ｐゴシック" pitchFamily="-108" charset="-128"/>
            </a:endParaRPr>
          </a:p>
          <a:p>
            <a:pPr lvl="2" eaLnBrk="1" hangingPunct="1"/>
            <a:r>
              <a:rPr lang="fr-FR" sz="2800" dirty="0" err="1" smtClean="0">
                <a:ea typeface="ＭＳ Ｐゴシック" pitchFamily="-108" charset="-128"/>
              </a:rPr>
              <a:t>Sensitivity</a:t>
            </a:r>
            <a:r>
              <a:rPr lang="fr-FR" sz="2800" dirty="0" smtClean="0">
                <a:ea typeface="ＭＳ Ｐゴシック" pitchFamily="-108" charset="-128"/>
              </a:rPr>
              <a:t> ?</a:t>
            </a:r>
          </a:p>
          <a:p>
            <a:pPr eaLnBrk="1" hangingPunct="1"/>
            <a:r>
              <a:rPr lang="fr-FR" sz="2800" b="1" dirty="0" smtClean="0">
                <a:ea typeface="ＭＳ Ｐゴシック" pitchFamily="-108" charset="-128"/>
                <a:cs typeface="ＭＳ Ｐゴシック" pitchFamily="-108" charset="-128"/>
              </a:rPr>
              <a:t>New </a:t>
            </a:r>
            <a:r>
              <a:rPr lang="fr-FR" sz="2800" b="1" dirty="0" err="1" smtClean="0">
                <a:ea typeface="ＭＳ Ｐゴシック" pitchFamily="-108" charset="-128"/>
                <a:cs typeface="ＭＳ Ｐゴシック" pitchFamily="-108" charset="-128"/>
              </a:rPr>
              <a:t>developments</a:t>
            </a:r>
            <a:r>
              <a:rPr lang="fr-FR" sz="2800" b="1" dirty="0" smtClean="0">
                <a:ea typeface="ＭＳ Ｐゴシック" pitchFamily="-108" charset="-128"/>
                <a:cs typeface="ＭＳ Ｐゴシック" pitchFamily="-108" charset="-128"/>
              </a:rPr>
              <a:t> in MRI</a:t>
            </a:r>
          </a:p>
          <a:p>
            <a:pPr lvl="2" eaLnBrk="1" hangingPunct="1"/>
            <a:r>
              <a:rPr lang="fr-FR" sz="2800" dirty="0" err="1" smtClean="0">
                <a:ea typeface="ＭＳ Ｐゴシック" pitchFamily="-108" charset="-128"/>
              </a:rPr>
              <a:t>Hepatospecific</a:t>
            </a:r>
            <a:r>
              <a:rPr lang="fr-FR" sz="2800" dirty="0" smtClean="0">
                <a:ea typeface="ＭＳ Ｐゴシック" pitchFamily="-108" charset="-128"/>
              </a:rPr>
              <a:t> </a:t>
            </a:r>
            <a:r>
              <a:rPr lang="fr-FR" sz="2800" dirty="0" err="1" smtClean="0">
                <a:ea typeface="ＭＳ Ｐゴシック" pitchFamily="-108" charset="-128"/>
              </a:rPr>
              <a:t>contrast</a:t>
            </a:r>
            <a:r>
              <a:rPr lang="fr-FR" sz="2800" dirty="0" smtClean="0">
                <a:ea typeface="ＭＳ Ｐゴシック" pitchFamily="-108" charset="-128"/>
              </a:rPr>
              <a:t> agents</a:t>
            </a:r>
          </a:p>
          <a:p>
            <a:pPr marL="685800" lvl="2" indent="0" eaLnBrk="1" hangingPunct="1">
              <a:buNone/>
            </a:pPr>
            <a:endParaRPr lang="fr-FR" sz="2800" dirty="0" smtClean="0">
              <a:ea typeface="ＭＳ Ｐゴシック" pitchFamily="-108" charset="-128"/>
            </a:endParaRPr>
          </a:p>
          <a:p>
            <a:pPr lvl="1" eaLnBrk="1" hangingPunct="1"/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9344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P525559 GAU-01.jpg                                             001C2A1AMacintosh HD                   BC7EC42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15640"/>
            <a:ext cx="1676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4292365"/>
              </p:ext>
            </p:extLst>
          </p:nvPr>
        </p:nvGraphicFramePr>
        <p:xfrm>
          <a:off x="457200" y="534087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24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4456195"/>
              </p:ext>
            </p:extLst>
          </p:nvPr>
        </p:nvGraphicFramePr>
        <p:xfrm>
          <a:off x="457200" y="5334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5" name="Picture 4" descr="P525559 GAU-01.jpg                                             001C2A1AMacintosh HD                   BC7EC421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215640"/>
            <a:ext cx="1676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7263685" y="1249251"/>
            <a:ext cx="1651715" cy="285911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24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74800"/>
            <a:ext cx="3883299" cy="52578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400" dirty="0" err="1" smtClean="0">
                <a:ea typeface="ＭＳ Ｐゴシック" pitchFamily="-108" charset="-128"/>
                <a:cs typeface="ＭＳ Ｐゴシック" pitchFamily="-108" charset="-128"/>
              </a:rPr>
              <a:t>Diagnosis</a:t>
            </a:r>
            <a:r>
              <a:rPr lang="fr-FR" sz="24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400" dirty="0" err="1" smtClean="0">
                <a:ea typeface="ＭＳ Ｐゴシック" pitchFamily="-108" charset="-128"/>
                <a:cs typeface="ＭＳ Ｐゴシック" pitchFamily="-108" charset="-128"/>
              </a:rPr>
              <a:t>based</a:t>
            </a:r>
            <a:r>
              <a:rPr lang="fr-FR" sz="2400" dirty="0" smtClean="0">
                <a:ea typeface="ＭＳ Ｐゴシック" pitchFamily="-108" charset="-128"/>
                <a:cs typeface="ＭＳ Ｐゴシック" pitchFamily="-108" charset="-128"/>
              </a:rPr>
              <a:t> on US if</a:t>
            </a: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No 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history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of cancer</a:t>
            </a: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Normal 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liver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tests</a:t>
            </a: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Less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than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3 nodules</a:t>
            </a: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2000" dirty="0">
              <a:ea typeface="ＭＳ Ｐゴシック" pitchFamily="-108" charset="-128"/>
              <a:cs typeface="ＭＳ Ｐゴシック" pitchFamily="-108" charset="-128"/>
            </a:endParaRP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20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300" dirty="0" err="1" smtClean="0">
                <a:ea typeface="ＭＳ Ｐゴシック" pitchFamily="-108" charset="-128"/>
                <a:cs typeface="ＭＳ Ｐゴシック" pitchFamily="-108" charset="-128"/>
              </a:rPr>
              <a:t>Typical</a:t>
            </a:r>
            <a:r>
              <a:rPr lang="fr-FR" sz="23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300" dirty="0" err="1" smtClean="0">
                <a:ea typeface="ＭＳ Ｐゴシック" pitchFamily="-108" charset="-128"/>
                <a:cs typeface="ＭＳ Ｐゴシック" pitchFamily="-108" charset="-128"/>
              </a:rPr>
              <a:t>features</a:t>
            </a:r>
            <a:endParaRPr lang="fr-FR" sz="23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Hyper-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echoic</a:t>
            </a:r>
            <a:endParaRPr lang="fr-FR" sz="20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Homogeneous</a:t>
            </a:r>
            <a:endParaRPr lang="fr-FR" sz="20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Posterior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acoustic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000" dirty="0" err="1" smtClean="0">
                <a:ea typeface="ＭＳ Ｐゴシック" pitchFamily="-108" charset="-128"/>
                <a:cs typeface="ＭＳ Ｐゴシック" pitchFamily="-108" charset="-128"/>
              </a:rPr>
              <a:t>enhancement</a:t>
            </a: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pPr marL="593725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r>
              <a:rPr lang="fr-FR" sz="2000" dirty="0" smtClean="0">
                <a:ea typeface="ＭＳ Ｐゴシック" pitchFamily="-108" charset="-128"/>
                <a:cs typeface="ＭＳ Ｐゴシック" pitchFamily="-108" charset="-128"/>
              </a:rPr>
              <a:t>No doppler signal</a:t>
            </a:r>
          </a:p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1800" dirty="0">
              <a:ea typeface="ＭＳ Ｐゴシック" pitchFamily="-108" charset="-128"/>
              <a:cs typeface="ＭＳ Ｐゴシック" pitchFamily="-108" charset="-128"/>
            </a:endParaRPr>
          </a:p>
          <a:p>
            <a:pPr marL="273050" indent="-273050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18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18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547688" lvl="1" eaLnBrk="1" hangingPunct="1">
              <a:lnSpc>
                <a:spcPct val="90000"/>
              </a:lnSpc>
              <a:buFont typeface="Wingdings 2" pitchFamily="-108" charset="2"/>
              <a:buNone/>
            </a:pPr>
            <a:endParaRPr lang="fr-FR" sz="1800" dirty="0" smtClean="0"/>
          </a:p>
          <a:p>
            <a:pPr marL="547688" lvl="1" eaLnBrk="1" hangingPunct="1">
              <a:lnSpc>
                <a:spcPct val="90000"/>
              </a:lnSpc>
              <a:buFont typeface="Wingdings 3" pitchFamily="-108" charset="2"/>
              <a:buChar char=""/>
            </a:pPr>
            <a:endParaRPr lang="fr-FR" sz="1800" dirty="0" smtClean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10661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err="1" smtClean="0">
                <a:latin typeface="Tw Cen MT" pitchFamily="-108" charset="0"/>
              </a:rPr>
              <a:t>Liver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hemangioma</a:t>
            </a:r>
            <a:r>
              <a:rPr lang="fr-FR" sz="2200" dirty="0" smtClean="0">
                <a:latin typeface="Tw Cen MT" pitchFamily="-108" charset="0"/>
              </a:rPr>
              <a:t> </a:t>
            </a:r>
            <a:endParaRPr lang="fr-FR" sz="2200" dirty="0">
              <a:latin typeface="Tw Cen MT" pitchFamily="-108" charset="0"/>
            </a:endParaRPr>
          </a:p>
        </p:txBody>
      </p:sp>
      <p:pic>
        <p:nvPicPr>
          <p:cNvPr id="17" name="Picture 5" descr="angiome1.jpg                                                   00043BEFMacintosh HD                   BE3D35BE:"/>
          <p:cNvPicPr>
            <a:picLocks noChangeAspect="1" noChangeArrowheads="1"/>
          </p:cNvPicPr>
          <p:nvPr/>
        </p:nvPicPr>
        <p:blipFill rotWithShape="1">
          <a:blip r:embed="rId3"/>
          <a:srcRect t="7384" b="1"/>
          <a:stretch/>
        </p:blipFill>
        <p:spPr bwMode="auto">
          <a:xfrm>
            <a:off x="4035699" y="1030651"/>
            <a:ext cx="5108301" cy="35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&#10;angiome 4.jpg                                                  00043BEFMacintosh HD                   BE3D35BE:"/>
          <p:cNvPicPr>
            <a:picLocks noChangeAspect="1" noChangeArrowheads="1"/>
          </p:cNvPicPr>
          <p:nvPr/>
        </p:nvPicPr>
        <p:blipFill rotWithShape="1">
          <a:blip r:embed="rId4"/>
          <a:srcRect t="13242"/>
          <a:stretch/>
        </p:blipFill>
        <p:spPr bwMode="auto">
          <a:xfrm>
            <a:off x="4035698" y="3533676"/>
            <a:ext cx="5108301" cy="33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156979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0" y="10661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err="1" smtClean="0">
                <a:latin typeface="Tw Cen MT" pitchFamily="-108" charset="0"/>
              </a:rPr>
              <a:t>Liver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hemangioma</a:t>
            </a:r>
            <a:endParaRPr lang="fr-FR" sz="2200" dirty="0">
              <a:latin typeface="Tw Cen MT" pitchFamily="-108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>
          <a:xfrm>
            <a:off x="0" y="1539491"/>
            <a:ext cx="9144000" cy="4114800"/>
          </a:xfrm>
        </p:spPr>
        <p:txBody>
          <a:bodyPr/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to do if </a:t>
            </a:r>
            <a:r>
              <a:rPr lang="fr-FR" b="1" dirty="0" err="1" smtClean="0"/>
              <a:t>there</a:t>
            </a:r>
            <a:r>
              <a:rPr lang="fr-FR" b="1" dirty="0" smtClean="0"/>
              <a:t> are </a:t>
            </a:r>
            <a:r>
              <a:rPr lang="fr-FR" b="1" dirty="0" err="1" smtClean="0"/>
              <a:t>atypical</a:t>
            </a:r>
            <a:r>
              <a:rPr lang="fr-FR" b="1" dirty="0" smtClean="0"/>
              <a:t> </a:t>
            </a:r>
            <a:r>
              <a:rPr lang="fr-FR" b="1" dirty="0" err="1" smtClean="0"/>
              <a:t>features</a:t>
            </a:r>
            <a:r>
              <a:rPr lang="fr-FR" b="1" dirty="0" smtClean="0"/>
              <a:t>?</a:t>
            </a:r>
          </a:p>
          <a:p>
            <a:pPr lvl="1"/>
            <a:r>
              <a:rPr lang="fr-FR" dirty="0" err="1" smtClean="0"/>
              <a:t>Constrast</a:t>
            </a:r>
            <a:r>
              <a:rPr lang="fr-FR" dirty="0" smtClean="0"/>
              <a:t> </a:t>
            </a:r>
            <a:r>
              <a:rPr lang="fr-FR" dirty="0" err="1" smtClean="0"/>
              <a:t>enhanced</a:t>
            </a:r>
            <a:r>
              <a:rPr lang="fr-FR" dirty="0" smtClean="0"/>
              <a:t> US</a:t>
            </a:r>
            <a:endParaRPr lang="fr-FR" dirty="0"/>
          </a:p>
          <a:p>
            <a:pPr lvl="1"/>
            <a:r>
              <a:rPr lang="fr-FR" dirty="0" smtClean="0"/>
              <a:t>MRI</a:t>
            </a:r>
          </a:p>
          <a:p>
            <a:pPr lvl="1">
              <a:buNone/>
            </a:pPr>
            <a:endParaRPr lang="fr-FR" b="1" dirty="0" smtClean="0"/>
          </a:p>
          <a:p>
            <a:pPr lvl="1">
              <a:buNone/>
            </a:pP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err="1" smtClean="0">
                <a:sym typeface="Wingdings" pitchFamily="2" charset="2"/>
              </a:rPr>
              <a:t>Typical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enhancement</a:t>
            </a:r>
            <a:r>
              <a:rPr lang="fr-FR" b="1" dirty="0" smtClean="0">
                <a:sym typeface="Wingdings" pitchFamily="2" charset="2"/>
              </a:rPr>
              <a:t>: </a:t>
            </a:r>
            <a:r>
              <a:rPr lang="fr-FR" dirty="0" err="1" smtClean="0">
                <a:sym typeface="Wingdings" pitchFamily="2" charset="2"/>
              </a:rPr>
              <a:t>arterial</a:t>
            </a:r>
            <a:r>
              <a:rPr lang="fr-FR" b="1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peripherical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discontinuous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centripetal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enhancement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uniform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filling</a:t>
            </a:r>
            <a:r>
              <a:rPr lang="fr-FR" dirty="0" smtClean="0">
                <a:sym typeface="Wingdings" pitchFamily="2" charset="2"/>
              </a:rPr>
              <a:t> on the </a:t>
            </a:r>
            <a:r>
              <a:rPr lang="fr-FR" dirty="0" err="1" smtClean="0">
                <a:sym typeface="Wingdings" pitchFamily="2" charset="2"/>
              </a:rPr>
              <a:t>venous</a:t>
            </a:r>
            <a:r>
              <a:rPr lang="fr-FR" dirty="0" smtClean="0">
                <a:sym typeface="Wingdings" pitchFamily="2" charset="2"/>
              </a:rPr>
              <a:t> phase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5861368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Angiome_Port.jpg                                               00030350Macintosh HD                   BC7EC42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5283200" cy="363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34" descr="Angiome_Tardif.jpg                                             00030350Macintosh HD                   BC7EC42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0" y="3246604"/>
            <a:ext cx="4816369" cy="3611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AngiomeT2_134.jpg                                              00030350Macintosh HD                   BC7EC42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6200" cy="330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ngiome_Art                                                    00030350Macintosh HD                   BC7EC421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1" y="0"/>
            <a:ext cx="4816369" cy="3311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1368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0" y="10661"/>
            <a:ext cx="91440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2200" dirty="0" err="1" smtClean="0">
                <a:latin typeface="Tw Cen MT" pitchFamily="-108" charset="0"/>
              </a:rPr>
              <a:t>Liver</a:t>
            </a:r>
            <a:r>
              <a:rPr lang="fr-FR" sz="2200" dirty="0" smtClean="0">
                <a:latin typeface="Tw Cen MT" pitchFamily="-108" charset="0"/>
              </a:rPr>
              <a:t> </a:t>
            </a:r>
            <a:r>
              <a:rPr lang="fr-FR" sz="2200" dirty="0" err="1" smtClean="0">
                <a:latin typeface="Tw Cen MT" pitchFamily="-108" charset="0"/>
              </a:rPr>
              <a:t>hemangiomas</a:t>
            </a:r>
            <a:endParaRPr lang="fr-FR" sz="2200" dirty="0">
              <a:latin typeface="Tw Cen MT" pitchFamily="-108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>
          <a:xfrm>
            <a:off x="0" y="1539491"/>
            <a:ext cx="9144000" cy="4114800"/>
          </a:xfrm>
        </p:spPr>
        <p:txBody>
          <a:bodyPr/>
          <a:lstStyle/>
          <a:p>
            <a:r>
              <a:rPr lang="fr-FR" b="1" dirty="0" err="1" smtClean="0"/>
              <a:t>Capillary</a:t>
            </a:r>
            <a:r>
              <a:rPr lang="fr-FR" b="1" dirty="0" smtClean="0"/>
              <a:t> or </a:t>
            </a:r>
            <a:r>
              <a:rPr lang="fr-FR" b="1" dirty="0" err="1" smtClean="0"/>
              <a:t>fast</a:t>
            </a:r>
            <a:r>
              <a:rPr lang="fr-FR" b="1" dirty="0" smtClean="0"/>
              <a:t> flow </a:t>
            </a:r>
            <a:r>
              <a:rPr lang="fr-FR" b="1" dirty="0" err="1" smtClean="0"/>
              <a:t>hemangioma</a:t>
            </a:r>
            <a:endParaRPr lang="fr-FR" b="1" dirty="0" smtClean="0"/>
          </a:p>
          <a:p>
            <a:pPr lvl="1"/>
            <a:r>
              <a:rPr lang="fr-FR" dirty="0" smtClean="0"/>
              <a:t>16% of all </a:t>
            </a:r>
            <a:r>
              <a:rPr lang="fr-FR" dirty="0" err="1" smtClean="0"/>
              <a:t>hemangiomas</a:t>
            </a:r>
            <a:endParaRPr lang="fr-FR" dirty="0" smtClean="0"/>
          </a:p>
          <a:p>
            <a:pPr lvl="1"/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endParaRPr lang="fr-FR" dirty="0" smtClean="0"/>
          </a:p>
          <a:p>
            <a:pPr lvl="1"/>
            <a:r>
              <a:rPr lang="en-US" dirty="0" smtClean="0"/>
              <a:t>Enhancement: arterial, intense, homogeneous similar to the aortic enhancement during all phases</a:t>
            </a:r>
          </a:p>
          <a:p>
            <a:pPr lvl="1"/>
            <a:r>
              <a:rPr lang="en-US" dirty="0" smtClean="0"/>
              <a:t> Common association with an </a:t>
            </a:r>
            <a:r>
              <a:rPr lang="en-US" dirty="0" err="1" smtClean="0"/>
              <a:t>arterioportal</a:t>
            </a:r>
            <a:r>
              <a:rPr lang="en-US" dirty="0" smtClean="0"/>
              <a:t> shunt: transient arterial </a:t>
            </a:r>
            <a:r>
              <a:rPr lang="en-US" dirty="0" err="1" smtClean="0"/>
              <a:t>perilesional</a:t>
            </a:r>
            <a:r>
              <a:rPr lang="en-US" dirty="0" smtClean="0"/>
              <a:t> enhancement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5861368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9320</TotalTime>
  <Words>828</Words>
  <Application>Microsoft Office PowerPoint</Application>
  <PresentationFormat>Affichage à l'écran (4:3)</PresentationFormat>
  <Paragraphs>316</Paragraphs>
  <Slides>26</Slides>
  <Notes>26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Médian</vt:lpstr>
      <vt:lpstr>Thème Office</vt:lpstr>
      <vt:lpstr>Diapositive 1</vt:lpstr>
      <vt:lpstr>Aims </vt:lpstr>
      <vt:lpstr>Principles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Imagerie intra voxel incoherent motion et</dc:title>
  <dc:creator>Mélanie Chiaradia</dc:creator>
  <cp:lastModifiedBy>Max</cp:lastModifiedBy>
  <cp:revision>840</cp:revision>
  <dcterms:created xsi:type="dcterms:W3CDTF">2012-10-22T10:04:00Z</dcterms:created>
  <dcterms:modified xsi:type="dcterms:W3CDTF">2016-05-19T04:38:30Z</dcterms:modified>
</cp:coreProperties>
</file>